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swald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Oswald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swald-regular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bcc5ba6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bcc5ba6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cc5ba6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cc5ba6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341825" y="0"/>
            <a:ext cx="46332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Kunal verma 201</a:t>
            </a:r>
            <a:r>
              <a:rPr lang="en" sz="1200">
                <a:solidFill>
                  <a:srgbClr val="000000"/>
                </a:solidFill>
              </a:rPr>
              <a:t>8241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Prince Yadav 2018073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  <a:latin typeface="Oswald"/>
                <a:ea typeface="Oswald"/>
                <a:cs typeface="Oswald"/>
                <a:sym typeface="Oswald"/>
              </a:rPr>
              <a:t>IMPLEMENTATION</a:t>
            </a:r>
            <a:endParaRPr>
              <a:solidFill>
                <a:srgbClr val="5B0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770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</a:rPr>
              <a:t>We have tried to implement plant vs zombies game using javafx where zombies try to attack player’s house while plants are there to fight zombies.</a:t>
            </a:r>
            <a:endParaRPr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783F04"/>
                </a:solidFill>
              </a:rPr>
              <a:t>Our main class game contains all the working components and launch the game. We have used OOP concepts such as inheritance, interface, polymorphism in the main class. </a:t>
            </a:r>
            <a:r>
              <a:rPr lang="en">
                <a:solidFill>
                  <a:srgbClr val="783F04"/>
                </a:solidFill>
              </a:rPr>
              <a:t>While the logic for scene-builder fxml components have been written in controller class file. </a:t>
            </a:r>
            <a:r>
              <a:rPr lang="en">
                <a:solidFill>
                  <a:srgbClr val="783F04"/>
                </a:solidFill>
              </a:rPr>
              <a:t>We have also incorporated some design patterns like singleton design pattern in the application design. </a:t>
            </a:r>
            <a:endParaRPr>
              <a:solidFill>
                <a:srgbClr val="783F0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  <a:latin typeface="Oswald"/>
                <a:ea typeface="Oswald"/>
                <a:cs typeface="Oswald"/>
                <a:sym typeface="Oswald"/>
              </a:rPr>
              <a:t>INDIVIDUAL  CONTRIBUTION </a:t>
            </a:r>
            <a:endParaRPr>
              <a:solidFill>
                <a:srgbClr val="5B0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266325"/>
            <a:ext cx="39459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83F04"/>
                </a:solidFill>
              </a:rPr>
              <a:t>Kunal Verma 2018241</a:t>
            </a:r>
            <a:endParaRPr b="1"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</a:rPr>
              <a:t>#use case diagrams</a:t>
            </a:r>
            <a:endParaRPr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</a:rPr>
              <a:t>#mostly the back-end logic and implementation </a:t>
            </a:r>
            <a:endParaRPr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</a:rPr>
              <a:t># controller class </a:t>
            </a:r>
            <a:endParaRPr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783F04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680475" y="1266325"/>
            <a:ext cx="3945900" cy="29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83F04"/>
                </a:solidFill>
                <a:latin typeface="Open Sans"/>
                <a:ea typeface="Open Sans"/>
                <a:cs typeface="Open Sans"/>
                <a:sym typeface="Open Sans"/>
              </a:rPr>
              <a:t>Prince Yadav 2018073</a:t>
            </a:r>
            <a:endParaRPr b="1" sz="1800">
              <a:solidFill>
                <a:srgbClr val="783F0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83F0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83F04"/>
                </a:solidFill>
                <a:latin typeface="Open Sans"/>
                <a:ea typeface="Open Sans"/>
                <a:cs typeface="Open Sans"/>
                <a:sym typeface="Open Sans"/>
              </a:rPr>
              <a:t># class diagrams</a:t>
            </a:r>
            <a:endParaRPr sz="1800">
              <a:solidFill>
                <a:srgbClr val="783F0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83F0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783F0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83F04"/>
                </a:solidFill>
                <a:latin typeface="Open Sans"/>
                <a:ea typeface="Open Sans"/>
                <a:cs typeface="Open Sans"/>
                <a:sym typeface="Open Sans"/>
              </a:rPr>
              <a:t># static GUI components</a:t>
            </a:r>
            <a:endParaRPr sz="1800">
              <a:solidFill>
                <a:srgbClr val="783F0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83F0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83F04"/>
                </a:solidFill>
                <a:latin typeface="Open Sans"/>
                <a:ea typeface="Open Sans"/>
                <a:cs typeface="Open Sans"/>
                <a:sym typeface="Open Sans"/>
              </a:rPr>
              <a:t># front end : fxml components and animations  and Main class </a:t>
            </a:r>
            <a:endParaRPr sz="1800">
              <a:solidFill>
                <a:srgbClr val="783F0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