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863B-5FC4-4265-A365-9FD77790AF6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2B58-5956-4BDF-88B3-A41E14C0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Садовский Антон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– </a:t>
            </a:r>
            <a:r>
              <a:rPr lang="en-US" dirty="0"/>
              <a:t>loss &amp; validation loss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073"/>
            <a:ext cx="9873726" cy="4981768"/>
          </a:xfrm>
        </p:spPr>
      </p:pic>
    </p:spTree>
    <p:extLst>
      <p:ext uri="{BB962C8B-B14F-4D97-AF65-F5344CB8AC3E}">
        <p14:creationId xmlns:p14="http://schemas.microsoft.com/office/powerpoint/2010/main" val="39411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Случайная инициализация весов значительно увеличивает сходимость</a:t>
            </a:r>
          </a:p>
          <a:p>
            <a:r>
              <a:rPr lang="ru-RU" dirty="0"/>
              <a:t>Для остальных функций оптимизации не удалось подобрать оптимальных параметров и точность распознавания была либо ниже, либе не сходилась в процессе обучения</a:t>
            </a:r>
          </a:p>
          <a:p>
            <a:r>
              <a:rPr lang="ru-RU" dirty="0"/>
              <a:t>Для обучения было попробавно использовать параметры </a:t>
            </a:r>
            <a:r>
              <a:rPr lang="en-US" dirty="0"/>
              <a:t>epoch &gt; 100, </a:t>
            </a:r>
            <a:r>
              <a:rPr lang="ru-RU" dirty="0"/>
              <a:t>но размеры выборки на эпоху в </a:t>
            </a:r>
            <a:r>
              <a:rPr lang="en-US" dirty="0"/>
              <a:t>~ 500 </a:t>
            </a:r>
            <a:r>
              <a:rPr lang="ru-RU" dirty="0"/>
              <a:t>записей. Никакой разницы в итоговых метриках не было замечено</a:t>
            </a:r>
          </a:p>
          <a:p>
            <a:r>
              <a:rPr lang="ru-RU" dirty="0"/>
              <a:t>Увеличение количества каких-либо слоёв уменьшало метрики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проект - </a:t>
            </a:r>
            <a:r>
              <a:rPr lang="en-US" dirty="0"/>
              <a:t>https://github.com/d768/ClassyBanana</a:t>
            </a:r>
          </a:p>
        </p:txBody>
      </p:sp>
    </p:spTree>
    <p:extLst>
      <p:ext uri="{BB962C8B-B14F-4D97-AF65-F5344CB8AC3E}">
        <p14:creationId xmlns:p14="http://schemas.microsoft.com/office/powerpoint/2010/main" val="5956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Разпознавание вида фрукта по изображению</a:t>
            </a:r>
            <a:endParaRPr lang="en-US" dirty="0"/>
          </a:p>
          <a:p>
            <a:r>
              <a:rPr lang="ru-RU" dirty="0"/>
              <a:t>Тренировачная выборка содержит 37101 изображение</a:t>
            </a:r>
          </a:p>
          <a:p>
            <a:r>
              <a:rPr lang="ru-RU" dirty="0"/>
              <a:t>Валидационная выборка содержит 12460 изображений</a:t>
            </a:r>
          </a:p>
          <a:p>
            <a:r>
              <a:rPr lang="ru-RU" dirty="0"/>
              <a:t>Всего 74 класса</a:t>
            </a:r>
          </a:p>
          <a:p>
            <a:r>
              <a:rPr lang="ru-RU" dirty="0"/>
              <a:t>Нужно решить задачу мультиклассовой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Уменьшил размерность изображений с 100х100 до 64 Х 64 </a:t>
            </a:r>
          </a:p>
          <a:p>
            <a:r>
              <a:rPr lang="ru-RU" dirty="0"/>
              <a:t>Нормализовавал </a:t>
            </a:r>
            <a:r>
              <a:rPr lang="en-US" dirty="0"/>
              <a:t>RGB </a:t>
            </a:r>
            <a:r>
              <a:rPr lang="ru-RU" dirty="0"/>
              <a:t>каналы, получив значения </a:t>
            </a:r>
            <a:r>
              <a:rPr lang="en-US" dirty="0"/>
              <a:t>[0,1]</a:t>
            </a:r>
          </a:p>
          <a:p>
            <a:r>
              <a:rPr lang="ru-RU" dirty="0"/>
              <a:t>Добавил преобразования приближения</a:t>
            </a:r>
          </a:p>
          <a:p>
            <a:r>
              <a:rPr lang="ru-RU" dirty="0"/>
              <a:t>Добавил случайное преобразование отзеркаливания</a:t>
            </a:r>
          </a:p>
          <a:p>
            <a:r>
              <a:rPr lang="ru-RU" dirty="0"/>
              <a:t>Сознательно отказался от преобразования для коррекции освещения и  перспективы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2.2.0</a:t>
            </a:r>
          </a:p>
          <a:p>
            <a:r>
              <a:rPr lang="en-US" dirty="0"/>
              <a:t>Ubuntu 16.04</a:t>
            </a:r>
          </a:p>
          <a:p>
            <a:r>
              <a:rPr lang="en-US" dirty="0"/>
              <a:t>CUDA 9.0</a:t>
            </a:r>
          </a:p>
          <a:p>
            <a:r>
              <a:rPr lang="en-US" dirty="0"/>
              <a:t>Python 3.5</a:t>
            </a:r>
          </a:p>
          <a:p>
            <a:r>
              <a:rPr lang="en-US" dirty="0" err="1"/>
              <a:t>cuDNN</a:t>
            </a:r>
            <a:r>
              <a:rPr lang="en-US" dirty="0"/>
              <a:t> 7.0.4</a:t>
            </a:r>
          </a:p>
          <a:p>
            <a:r>
              <a:rPr lang="en-US" dirty="0" err="1"/>
              <a:t>Tensorflow-gpu</a:t>
            </a:r>
            <a:r>
              <a:rPr lang="en-US" dirty="0"/>
              <a:t> 1.9.0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ru-RU" dirty="0"/>
              <a:t>Обучалось на </a:t>
            </a:r>
            <a:r>
              <a:rPr lang="en-US" dirty="0" err="1"/>
              <a:t>Nvidia</a:t>
            </a:r>
            <a:r>
              <a:rPr lang="en-US" dirty="0"/>
              <a:t> 1060 6GB, </a:t>
            </a:r>
            <a:r>
              <a:rPr lang="ru-RU" dirty="0"/>
              <a:t>драйвера версии 396</a:t>
            </a:r>
          </a:p>
        </p:txBody>
      </p:sp>
    </p:spTree>
    <p:extLst>
      <p:ext uri="{BB962C8B-B14F-4D97-AF65-F5344CB8AC3E}">
        <p14:creationId xmlns:p14="http://schemas.microsoft.com/office/powerpoint/2010/main" val="25822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главных кандидатов рассматривались различные типы </a:t>
            </a:r>
            <a:r>
              <a:rPr lang="en-US" dirty="0"/>
              <a:t>CNN</a:t>
            </a:r>
          </a:p>
          <a:p>
            <a:r>
              <a:rPr lang="ru-RU" dirty="0"/>
              <a:t>Главный выбор был между </a:t>
            </a:r>
            <a:r>
              <a:rPr lang="en-US" dirty="0"/>
              <a:t>R-CNN </a:t>
            </a:r>
            <a:r>
              <a:rPr lang="ru-RU" dirty="0"/>
              <a:t>и </a:t>
            </a:r>
            <a:r>
              <a:rPr lang="en-US" dirty="0"/>
              <a:t>CNN</a:t>
            </a:r>
          </a:p>
          <a:p>
            <a:r>
              <a:rPr lang="ru-RU" dirty="0"/>
              <a:t>Была выбрана </a:t>
            </a:r>
            <a:r>
              <a:rPr lang="en-US" dirty="0"/>
              <a:t>CNN </a:t>
            </a:r>
            <a:r>
              <a:rPr lang="ru-RU" dirty="0"/>
              <a:t>из-за особенностей выборки</a:t>
            </a:r>
            <a:r>
              <a:rPr lang="en-US" dirty="0"/>
              <a:t>: ROI </a:t>
            </a:r>
            <a:r>
              <a:rPr lang="ru-RU" dirty="0"/>
              <a:t>не важен и время разработки у </a:t>
            </a:r>
            <a:r>
              <a:rPr lang="en-US" dirty="0"/>
              <a:t>CNN </a:t>
            </a:r>
            <a:r>
              <a:rPr lang="ru-RU" dirty="0"/>
              <a:t>меньше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5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 </a:t>
            </a:r>
            <a:r>
              <a:rPr lang="en-US" dirty="0"/>
              <a:t>Convolution </a:t>
            </a:r>
            <a:r>
              <a:rPr lang="ru-RU" dirty="0"/>
              <a:t>слоя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ru-RU" dirty="0"/>
              <a:t>слоя</a:t>
            </a:r>
          </a:p>
          <a:p>
            <a:r>
              <a:rPr lang="ru-RU" dirty="0"/>
              <a:t>3 </a:t>
            </a:r>
            <a:r>
              <a:rPr lang="en-US" dirty="0"/>
              <a:t>Dense </a:t>
            </a:r>
            <a:r>
              <a:rPr lang="ru-RU" dirty="0"/>
              <a:t>слоя</a:t>
            </a:r>
          </a:p>
          <a:p>
            <a:r>
              <a:rPr lang="ru-RU" dirty="0"/>
              <a:t>Функция активации – </a:t>
            </a:r>
            <a:r>
              <a:rPr lang="en-US" dirty="0" err="1"/>
              <a:t>LeakyRelu</a:t>
            </a:r>
            <a:endParaRPr lang="en-US" dirty="0"/>
          </a:p>
          <a:p>
            <a:r>
              <a:rPr lang="ru-RU" dirty="0"/>
              <a:t>Функция активации  выходного слоя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ru-RU" dirty="0"/>
              <a:t>Алгоритм оптимизации</a:t>
            </a:r>
            <a:r>
              <a:rPr lang="en-US" dirty="0"/>
              <a:t> – RMS</a:t>
            </a:r>
            <a:r>
              <a:rPr lang="ru-RU" dirty="0"/>
              <a:t> с </a:t>
            </a:r>
            <a:r>
              <a:rPr lang="en-US" dirty="0"/>
              <a:t>learning rate decay &gt; 0</a:t>
            </a:r>
          </a:p>
          <a:p>
            <a:r>
              <a:rPr lang="ru-RU" dirty="0"/>
              <a:t>Алгоритм инициализации весов – </a:t>
            </a:r>
            <a:r>
              <a:rPr lang="en-US" dirty="0"/>
              <a:t>Xavier </a:t>
            </a:r>
            <a:r>
              <a:rPr lang="en-US" dirty="0" err="1"/>
              <a:t>Glorot</a:t>
            </a:r>
            <a:endParaRPr lang="en-US" dirty="0"/>
          </a:p>
          <a:p>
            <a:r>
              <a:rPr lang="ru-RU" dirty="0"/>
              <a:t>Функция потерь</a:t>
            </a:r>
            <a:r>
              <a:rPr lang="en-US" dirty="0"/>
              <a:t> – Categorical </a:t>
            </a:r>
            <a:r>
              <a:rPr lang="en-US" dirty="0" err="1"/>
              <a:t>crossentropy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происходило в 25 эпохах</a:t>
            </a:r>
          </a:p>
          <a:p>
            <a:r>
              <a:rPr lang="ru-RU" dirty="0"/>
              <a:t>В каждой эпохе </a:t>
            </a:r>
            <a:r>
              <a:rPr lang="en-US" dirty="0"/>
              <a:t>~8 </a:t>
            </a:r>
            <a:r>
              <a:rPr lang="ru-RU" dirty="0"/>
              <a:t>тысяч случайных записей из тестовой выборки</a:t>
            </a:r>
          </a:p>
          <a:p>
            <a:r>
              <a:rPr lang="ru-RU" dirty="0"/>
              <a:t>Для валидации в каждой эпохе использовалось </a:t>
            </a:r>
            <a:r>
              <a:rPr lang="en-US" dirty="0"/>
              <a:t>~</a:t>
            </a:r>
            <a:r>
              <a:rPr lang="ru-RU" dirty="0"/>
              <a:t> 500 записей из валидационной выборки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Главная метрика - </a:t>
            </a:r>
            <a:r>
              <a:rPr lang="en-US" dirty="0"/>
              <a:t>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 95.75%</a:t>
            </a:r>
          </a:p>
          <a:p>
            <a:r>
              <a:rPr lang="en-US" dirty="0"/>
              <a:t>Recall 95.75%</a:t>
            </a:r>
          </a:p>
          <a:p>
            <a:r>
              <a:rPr lang="en-US" dirty="0"/>
              <a:t>Precision 96.2 %</a:t>
            </a:r>
          </a:p>
        </p:txBody>
      </p:sp>
    </p:spTree>
    <p:extLst>
      <p:ext uri="{BB962C8B-B14F-4D97-AF65-F5344CB8AC3E}">
        <p14:creationId xmlns:p14="http://schemas.microsoft.com/office/powerpoint/2010/main" val="125728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r>
              <a:rPr lang="en-US" dirty="0"/>
              <a:t> – accuracy &amp; validation accuracy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317257"/>
            <a:ext cx="9668456" cy="5227841"/>
          </a:xfrm>
        </p:spPr>
      </p:pic>
    </p:spTree>
    <p:extLst>
      <p:ext uri="{BB962C8B-B14F-4D97-AF65-F5344CB8AC3E}">
        <p14:creationId xmlns:p14="http://schemas.microsoft.com/office/powerpoint/2010/main" val="4271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Садовский Антон</vt:lpstr>
      <vt:lpstr>Задача</vt:lpstr>
      <vt:lpstr>Предобработка данных</vt:lpstr>
      <vt:lpstr>Использованные инструменты</vt:lpstr>
      <vt:lpstr>Использованное решение</vt:lpstr>
      <vt:lpstr>Использованное решение</vt:lpstr>
      <vt:lpstr>Использованное решение</vt:lpstr>
      <vt:lpstr>Результаты</vt:lpstr>
      <vt:lpstr>Результаты – accuracy &amp; validation accuracy</vt:lpstr>
      <vt:lpstr>Результаты – loss &amp; validation loss</vt:lpstr>
      <vt:lpstr>Особенности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Садовский Антон</dc:title>
  <dc:creator>Windows User</dc:creator>
  <cp:lastModifiedBy>Anton Sadovskiy</cp:lastModifiedBy>
  <cp:revision>14</cp:revision>
  <dcterms:created xsi:type="dcterms:W3CDTF">2018-07-10T18:55:48Z</dcterms:created>
  <dcterms:modified xsi:type="dcterms:W3CDTF">2018-07-11T07:49:04Z</dcterms:modified>
</cp:coreProperties>
</file>