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951179-62FA-4322-91A3-2DEB0E5A8CE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72A2EB-FFE1-43D9-8718-22BDA5BF5AB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3163DD-7020-47D1-9D30-C12640CE591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Садовский Антон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Рисунок 1" descr=""/>
          <p:cNvPicPr/>
          <p:nvPr/>
        </p:nvPicPr>
        <p:blipFill>
          <a:blip r:embed="rId1"/>
          <a:stretch/>
        </p:blipFill>
        <p:spPr>
          <a:xfrm>
            <a:off x="1504440" y="0"/>
            <a:ext cx="8797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Использованное 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Обучение происходило в 25 эпохах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каждой эпохе ~8 тысяч случайных записей из тренировочной выборки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валидации в каждой эпохе использовалось ~ 500 записей из валидационной выборки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Результаты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Главная метрика - Accuracy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Accuracy 95.75%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Recall 95.75%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Precision 96.2 %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accuracy &amp; validation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748080" y="1317240"/>
            <a:ext cx="9668160" cy="522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loss &amp; validation loss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Content Placeholder 3" descr=""/>
          <p:cNvPicPr/>
          <p:nvPr/>
        </p:nvPicPr>
        <p:blipFill>
          <a:blip r:embed="rId1"/>
          <a:stretch/>
        </p:blipFill>
        <p:spPr>
          <a:xfrm>
            <a:off x="838080" y="1302120"/>
            <a:ext cx="9873360" cy="49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Особенности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Случайная инициализация весов значительно увеличивает сходимость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остальных функций оптимизации не удалось подобрать оптимальных параметров и точность распознавания была либо ниже, либе не сходилась в процессе обучения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обучения было попробавно использовать параметры epoch &gt; 100, но размеры выборки на эпоху в ~ 500 записей. Никакой разницы в итоговых метриках не было замечено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Увеличение количества каких-либо слоёв уменьшало метрики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Спасибо за внимание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Ссылка на проект - https://github.com/d768/ClassyBanana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Задача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Разпознавание вида фрукта по изображению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Тренировочная выборка содержит 37101 изображение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Тестовая выборка содержит 12460 изображений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Всего 74 класса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Нужно решить задачу мультиклассовой классификации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Предобработка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Уменьшил размерность изображений с 100х100 до 64 Х 64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Нормализовавал RGB каналы, получив значения [0,1]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Добавил преобразования приближения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Добавил случайное преобразование отзеркаливания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Сознательно отказался от преобразования для коррекции освещения и  перспективы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Рисунок 1" descr=""/>
          <p:cNvPicPr/>
          <p:nvPr/>
        </p:nvPicPr>
        <p:blipFill>
          <a:blip r:embed="rId1"/>
          <a:stretch/>
        </p:blipFill>
        <p:spPr>
          <a:xfrm>
            <a:off x="2014560" y="33480"/>
            <a:ext cx="8162640" cy="67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Использованные инструменты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 2.2.0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CUDA 9.0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3.5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cuDNN 7.0.4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Tensorflow-gpu 1.9.0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SKLearn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Обучалось на Nvidia 1060 6GB, драйвера версии 396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Использованное 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качестве главных кандидатов рассматривались различные типы CNN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Главный выбор был между R-CNN и CNN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Была выбрана CNN из-за особенностей выборки: ROI не важен и время разработки у CNN меньше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Использованное 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Convolution слоя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MaxPooling слоя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Dense слоя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Функция активации – LeakyRelu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Функция активации  выходного слоя – Softmax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Алгоритм оптимизации – RMS с learning rate decay &gt; 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Алгоритм инициализации весов – Xavier Glorot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Функция потерь – Categorical cross entropy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1" name="Объект 3" descr=""/>
          <p:cNvPicPr/>
          <p:nvPr/>
        </p:nvPicPr>
        <p:blipFill>
          <a:blip r:embed="rId1"/>
          <a:stretch/>
        </p:blipFill>
        <p:spPr>
          <a:xfrm>
            <a:off x="2365920" y="0"/>
            <a:ext cx="5892480" cy="67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1" descr=""/>
          <p:cNvPicPr/>
          <p:nvPr/>
        </p:nvPicPr>
        <p:blipFill>
          <a:blip r:embed="rId1"/>
          <a:stretch/>
        </p:blipFill>
        <p:spPr>
          <a:xfrm>
            <a:off x="2228400" y="0"/>
            <a:ext cx="7858800" cy="681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LibreOffice/5.1.6.2$Linux_X86_64 LibreOffice_project/10m0$Build-2</Application>
  <Words>290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2018-07-10T18:55:48Z</dcterms:created>
  <dc:creator>Windows User</dc:creator>
  <dc:description/>
  <dc:language>en-US</dc:language>
  <cp:lastModifiedBy/>
  <dcterms:modified xsi:type="dcterms:W3CDTF">2018-07-11T22:36:44Z</dcterms:modified>
  <cp:revision>17</cp:revision>
  <dc:subject/>
  <dc:title>Садовский Антон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