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diagrams/data3.xml" ContentType="application/vnd.openxmlformats-officedocument.drawingml.diagramData+xml"/>
  <Override PartName="/ppt/diagrams/data1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diagrams/colors9.xml" ContentType="application/vnd.openxmlformats-officedocument.drawingml.diagramColor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drawing3.xml" ContentType="application/vnd.ms-office.drawingml.diagramDrawing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drawing9.xml" ContentType="application/vnd.ms-office.drawingml.diagramDrawing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3.xml" ContentType="application/vnd.openxmlformats-officedocument.drawingml.diagramColors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rawing8.xml" ContentType="application/vnd.ms-office.drawingml.diagramDrawing+xml"/>
  <Override PartName="/ppt/diagrams/colors7.xml" ContentType="application/vnd.openxmlformats-officedocument.drawingml.diagramColors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layout9.xml" ContentType="application/vnd.openxmlformats-officedocument.drawingml.diagramLayout+xml"/>
  <Override PartName="/ppt/diagrams/drawing7.xml" ContentType="application/vnd.ms-office.drawingml.diagramDrawing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layout8.xml" ContentType="application/vnd.openxmlformats-officedocument.drawingml.diagramLayout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quickStyle9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9" r:id="rId1"/>
    <p:sldMasterId id="2147484219" r:id="rId2"/>
  </p:sldMasterIdLst>
  <p:notesMasterIdLst>
    <p:notesMasterId r:id="rId33"/>
  </p:notesMasterIdLst>
  <p:handoutMasterIdLst>
    <p:handoutMasterId r:id="rId34"/>
  </p:handoutMasterIdLst>
  <p:sldIdLst>
    <p:sldId id="257" r:id="rId3"/>
    <p:sldId id="258" r:id="rId4"/>
    <p:sldId id="291" r:id="rId5"/>
    <p:sldId id="293" r:id="rId6"/>
    <p:sldId id="259" r:id="rId7"/>
    <p:sldId id="292" r:id="rId8"/>
    <p:sldId id="260" r:id="rId9"/>
    <p:sldId id="330" r:id="rId10"/>
    <p:sldId id="289" r:id="rId11"/>
    <p:sldId id="290" r:id="rId12"/>
    <p:sldId id="285" r:id="rId13"/>
    <p:sldId id="284" r:id="rId14"/>
    <p:sldId id="296" r:id="rId15"/>
    <p:sldId id="281" r:id="rId16"/>
    <p:sldId id="282" r:id="rId17"/>
    <p:sldId id="283" r:id="rId18"/>
    <p:sldId id="261" r:id="rId19"/>
    <p:sldId id="325" r:id="rId20"/>
    <p:sldId id="286" r:id="rId21"/>
    <p:sldId id="294" r:id="rId22"/>
    <p:sldId id="299" r:id="rId23"/>
    <p:sldId id="326" r:id="rId24"/>
    <p:sldId id="327" r:id="rId25"/>
    <p:sldId id="306" r:id="rId26"/>
    <p:sldId id="307" r:id="rId27"/>
    <p:sldId id="332" r:id="rId28"/>
    <p:sldId id="328" r:id="rId29"/>
    <p:sldId id="287" r:id="rId30"/>
    <p:sldId id="333" r:id="rId31"/>
    <p:sldId id="269" r:id="rId32"/>
  </p:sldIdLst>
  <p:sldSz cx="9144000" cy="6858000" type="screen4x3"/>
  <p:notesSz cx="6881813" cy="100028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ABF7"/>
    <a:srgbClr val="CC3300"/>
    <a:srgbClr val="00FF00"/>
    <a:srgbClr val="FF9933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434" autoAdjust="0"/>
  </p:normalViewPr>
  <p:slideViewPr>
    <p:cSldViewPr>
      <p:cViewPr varScale="1">
        <p:scale>
          <a:sx n="58" d="100"/>
          <a:sy n="58" d="100"/>
        </p:scale>
        <p:origin x="79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1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ustomXml" Target="../customXml/item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hyperlink" Target="mailto:suhailah@uthm.edu.my" TargetMode="External"/><Relationship Id="rId2" Type="http://schemas.openxmlformats.org/officeDocument/2006/relationships/hyperlink" Target="mailto:zailiya@uthm.edu.my" TargetMode="External"/><Relationship Id="rId1" Type="http://schemas.openxmlformats.org/officeDocument/2006/relationships/hyperlink" Target="mailto:li@uthm.edu.my" TargetMode="External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hyperlink" Target="mailto:suhailah@uthm.edu.my" TargetMode="External"/><Relationship Id="rId2" Type="http://schemas.openxmlformats.org/officeDocument/2006/relationships/hyperlink" Target="mailto:zailiya@uthm.edu.my" TargetMode="External"/><Relationship Id="rId1" Type="http://schemas.openxmlformats.org/officeDocument/2006/relationships/hyperlink" Target="mailto:li@uthm.edu.my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605423-EDCF-4D41-8715-27B2433EA3BF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4AC0BDA-C0DB-420D-B30D-67486AC5B3EA}">
      <dgm:prSet phldrT="[Text]"/>
      <dgm:spPr/>
      <dgm:t>
        <a:bodyPr/>
        <a:lstStyle/>
        <a:p>
          <a:r>
            <a:rPr lang="en-US" dirty="0"/>
            <a:t>Industrial Training Overview</a:t>
          </a:r>
        </a:p>
      </dgm:t>
    </dgm:pt>
    <dgm:pt modelId="{D9244EB0-991B-408F-9A12-8E5D64C06973}" type="parTrans" cxnId="{F2026CBC-3A28-4487-B894-DA7597B01DB1}">
      <dgm:prSet/>
      <dgm:spPr/>
      <dgm:t>
        <a:bodyPr/>
        <a:lstStyle/>
        <a:p>
          <a:endParaRPr lang="en-US"/>
        </a:p>
      </dgm:t>
    </dgm:pt>
    <dgm:pt modelId="{CE896369-3B14-42EA-A6E6-2B9CD446C2BD}" type="sibTrans" cxnId="{F2026CBC-3A28-4487-B894-DA7597B01DB1}">
      <dgm:prSet/>
      <dgm:spPr/>
      <dgm:t>
        <a:bodyPr/>
        <a:lstStyle/>
        <a:p>
          <a:endParaRPr lang="en-US"/>
        </a:p>
      </dgm:t>
    </dgm:pt>
    <dgm:pt modelId="{361FF954-4F7E-4EAB-9D88-AF54019989F9}">
      <dgm:prSet/>
      <dgm:spPr/>
      <dgm:t>
        <a:bodyPr/>
        <a:lstStyle/>
        <a:p>
          <a:r>
            <a:rPr lang="en-US" dirty="0"/>
            <a:t>Industrial Training Committee and PKKA</a:t>
          </a:r>
        </a:p>
      </dgm:t>
    </dgm:pt>
    <dgm:pt modelId="{D2A0D39A-F039-4B59-A5FF-1AA58D5525D9}" type="parTrans" cxnId="{840C5B86-7955-4E11-AF61-1595FA4E2272}">
      <dgm:prSet/>
      <dgm:spPr/>
      <dgm:t>
        <a:bodyPr/>
        <a:lstStyle/>
        <a:p>
          <a:endParaRPr lang="en-US"/>
        </a:p>
      </dgm:t>
    </dgm:pt>
    <dgm:pt modelId="{92A537D6-058A-413D-96C0-3982C8B857FA}" type="sibTrans" cxnId="{840C5B86-7955-4E11-AF61-1595FA4E2272}">
      <dgm:prSet/>
      <dgm:spPr/>
      <dgm:t>
        <a:bodyPr/>
        <a:lstStyle/>
        <a:p>
          <a:endParaRPr lang="en-US"/>
        </a:p>
      </dgm:t>
    </dgm:pt>
    <dgm:pt modelId="{A098A38A-3F39-49C6-84F6-A1A0F3E2017E}">
      <dgm:prSet/>
      <dgm:spPr/>
      <dgm:t>
        <a:bodyPr/>
        <a:lstStyle/>
        <a:p>
          <a:r>
            <a:rPr lang="en-US" dirty="0"/>
            <a:t>Industrial Training Application Process</a:t>
          </a:r>
        </a:p>
      </dgm:t>
    </dgm:pt>
    <dgm:pt modelId="{D444E075-40E2-49E3-A05C-0C211CD8AECD}" type="parTrans" cxnId="{81D2E7BB-926D-4108-87D4-53FF69FC63D6}">
      <dgm:prSet/>
      <dgm:spPr/>
      <dgm:t>
        <a:bodyPr/>
        <a:lstStyle/>
        <a:p>
          <a:endParaRPr lang="en-US"/>
        </a:p>
      </dgm:t>
    </dgm:pt>
    <dgm:pt modelId="{B02CF32E-6379-4793-B6FA-685DA4FB4230}" type="sibTrans" cxnId="{81D2E7BB-926D-4108-87D4-53FF69FC63D6}">
      <dgm:prSet/>
      <dgm:spPr/>
      <dgm:t>
        <a:bodyPr/>
        <a:lstStyle/>
        <a:p>
          <a:endParaRPr lang="en-US"/>
        </a:p>
      </dgm:t>
    </dgm:pt>
    <dgm:pt modelId="{B50F57D6-FDAA-4139-AD7A-2BA8214152C2}">
      <dgm:prSet/>
      <dgm:spPr/>
      <dgm:t>
        <a:bodyPr/>
        <a:lstStyle/>
        <a:p>
          <a:r>
            <a:rPr lang="en-US"/>
            <a:t>Application Procedures</a:t>
          </a:r>
          <a:endParaRPr lang="en-US" dirty="0"/>
        </a:p>
      </dgm:t>
    </dgm:pt>
    <dgm:pt modelId="{761B76A2-E6F1-4EB2-BB90-33F57BFAC4EC}" type="parTrans" cxnId="{E35C9630-F015-4173-8EAB-0E0C30EE381C}">
      <dgm:prSet/>
      <dgm:spPr/>
      <dgm:t>
        <a:bodyPr/>
        <a:lstStyle/>
        <a:p>
          <a:endParaRPr lang="en-US"/>
        </a:p>
      </dgm:t>
    </dgm:pt>
    <dgm:pt modelId="{68278F0E-AAFE-4519-AD71-D3E10C84FAEE}" type="sibTrans" cxnId="{E35C9630-F015-4173-8EAB-0E0C30EE381C}">
      <dgm:prSet/>
      <dgm:spPr/>
      <dgm:t>
        <a:bodyPr/>
        <a:lstStyle/>
        <a:p>
          <a:endParaRPr lang="en-US"/>
        </a:p>
      </dgm:t>
    </dgm:pt>
    <dgm:pt modelId="{B05E52BE-BF47-4774-9663-69EC8CD4BF59}">
      <dgm:prSet/>
      <dgm:spPr/>
      <dgm:t>
        <a:bodyPr/>
        <a:lstStyle/>
        <a:p>
          <a:r>
            <a:rPr lang="en-US" dirty="0"/>
            <a:t>How to Choose a company?</a:t>
          </a:r>
        </a:p>
      </dgm:t>
    </dgm:pt>
    <dgm:pt modelId="{D2547BDC-4C42-4675-A0E8-ED84DABCB973}" type="parTrans" cxnId="{E478C6BA-BD1A-4274-8E0C-4DB1D34120FD}">
      <dgm:prSet/>
      <dgm:spPr/>
      <dgm:t>
        <a:bodyPr/>
        <a:lstStyle/>
        <a:p>
          <a:endParaRPr lang="en-US"/>
        </a:p>
      </dgm:t>
    </dgm:pt>
    <dgm:pt modelId="{126182FB-D816-40D1-8F50-4766BCB4AC09}" type="sibTrans" cxnId="{E478C6BA-BD1A-4274-8E0C-4DB1D34120FD}">
      <dgm:prSet/>
      <dgm:spPr/>
      <dgm:t>
        <a:bodyPr/>
        <a:lstStyle/>
        <a:p>
          <a:endParaRPr lang="en-US"/>
        </a:p>
      </dgm:t>
    </dgm:pt>
    <dgm:pt modelId="{02D1BE8A-8F95-4426-92E5-7492DFCA1FF9}">
      <dgm:prSet/>
      <dgm:spPr/>
      <dgm:t>
        <a:bodyPr/>
        <a:lstStyle/>
        <a:p>
          <a:r>
            <a:rPr lang="en-US" dirty="0"/>
            <a:t>Internship Preparation</a:t>
          </a:r>
        </a:p>
      </dgm:t>
    </dgm:pt>
    <dgm:pt modelId="{041338AF-313C-405C-9527-96375E4A48D2}" type="parTrans" cxnId="{27B492A8-0BDC-4800-BA54-0D1C0C30FFF7}">
      <dgm:prSet/>
      <dgm:spPr/>
      <dgm:t>
        <a:bodyPr/>
        <a:lstStyle/>
        <a:p>
          <a:endParaRPr lang="en-US"/>
        </a:p>
      </dgm:t>
    </dgm:pt>
    <dgm:pt modelId="{754DAAAA-D984-4B6F-99B9-9340DC1D7C7B}" type="sibTrans" cxnId="{27B492A8-0BDC-4800-BA54-0D1C0C30FFF7}">
      <dgm:prSet/>
      <dgm:spPr/>
      <dgm:t>
        <a:bodyPr/>
        <a:lstStyle/>
        <a:p>
          <a:endParaRPr lang="en-US"/>
        </a:p>
      </dgm:t>
    </dgm:pt>
    <dgm:pt modelId="{03893F1F-A367-41DC-8D6B-4B932F148D9A}">
      <dgm:prSet/>
      <dgm:spPr/>
      <dgm:t>
        <a:bodyPr/>
        <a:lstStyle/>
        <a:p>
          <a:r>
            <a:rPr lang="en-US" dirty="0"/>
            <a:t>Pre-Industrial Training Activities</a:t>
          </a:r>
        </a:p>
      </dgm:t>
    </dgm:pt>
    <dgm:pt modelId="{D4C6CC77-3479-4DCE-9D54-E9466F83D8DC}" type="parTrans" cxnId="{179254DA-6D8A-456C-9219-C329F91A395A}">
      <dgm:prSet/>
      <dgm:spPr/>
      <dgm:t>
        <a:bodyPr/>
        <a:lstStyle/>
        <a:p>
          <a:endParaRPr lang="en-US"/>
        </a:p>
      </dgm:t>
    </dgm:pt>
    <dgm:pt modelId="{59492B60-2F42-4B86-BFF5-7297EE60FEED}" type="sibTrans" cxnId="{179254DA-6D8A-456C-9219-C329F91A395A}">
      <dgm:prSet/>
      <dgm:spPr/>
      <dgm:t>
        <a:bodyPr/>
        <a:lstStyle/>
        <a:p>
          <a:endParaRPr lang="en-US"/>
        </a:p>
      </dgm:t>
    </dgm:pt>
    <dgm:pt modelId="{8712EBEB-8BE9-4E93-B6D4-9FA8830D9325}">
      <dgm:prSet/>
      <dgm:spPr/>
      <dgm:t>
        <a:bodyPr/>
        <a:lstStyle/>
        <a:p>
          <a:r>
            <a:rPr lang="en-US" dirty="0"/>
            <a:t>Industrial Training Guidelines</a:t>
          </a:r>
        </a:p>
      </dgm:t>
    </dgm:pt>
    <dgm:pt modelId="{AE36996D-C835-47CA-81BB-4D55B24160A4}" type="parTrans" cxnId="{F2835677-A0C3-4025-8E00-B928EC9A1EF3}">
      <dgm:prSet/>
      <dgm:spPr/>
      <dgm:t>
        <a:bodyPr/>
        <a:lstStyle/>
        <a:p>
          <a:endParaRPr lang="en-US"/>
        </a:p>
      </dgm:t>
    </dgm:pt>
    <dgm:pt modelId="{67783091-020D-40F4-80A5-90E71B200BCA}" type="sibTrans" cxnId="{F2835677-A0C3-4025-8E00-B928EC9A1EF3}">
      <dgm:prSet/>
      <dgm:spPr/>
      <dgm:t>
        <a:bodyPr/>
        <a:lstStyle/>
        <a:p>
          <a:endParaRPr lang="en-US"/>
        </a:p>
      </dgm:t>
    </dgm:pt>
    <dgm:pt modelId="{A459ACBB-D1F1-40D2-8961-16D4E30D38D1}">
      <dgm:prSet/>
      <dgm:spPr/>
      <dgm:t>
        <a:bodyPr/>
        <a:lstStyle/>
        <a:p>
          <a:r>
            <a:rPr lang="en-US" i="1" dirty="0"/>
            <a:t>Industrial Training</a:t>
          </a:r>
          <a:r>
            <a:rPr lang="en-US" dirty="0"/>
            <a:t> </a:t>
          </a:r>
          <a:r>
            <a:rPr lang="en-US" i="1" dirty="0"/>
            <a:t>Online Registration </a:t>
          </a:r>
          <a:r>
            <a:rPr lang="en-US" dirty="0"/>
            <a:t>Manual.</a:t>
          </a:r>
        </a:p>
      </dgm:t>
    </dgm:pt>
    <dgm:pt modelId="{A2FD013A-55B0-43B5-A821-E74C1AA7E659}" type="parTrans" cxnId="{99E9EFF8-7AE6-41E1-98C6-A815C8D35AAD}">
      <dgm:prSet/>
      <dgm:spPr/>
      <dgm:t>
        <a:bodyPr/>
        <a:lstStyle/>
        <a:p>
          <a:endParaRPr lang="en-US"/>
        </a:p>
      </dgm:t>
    </dgm:pt>
    <dgm:pt modelId="{E2B1BBFD-3754-4D72-8BB8-E2DFD50BAEA6}" type="sibTrans" cxnId="{99E9EFF8-7AE6-41E1-98C6-A815C8D35AAD}">
      <dgm:prSet/>
      <dgm:spPr/>
      <dgm:t>
        <a:bodyPr/>
        <a:lstStyle/>
        <a:p>
          <a:endParaRPr lang="en-US"/>
        </a:p>
      </dgm:t>
    </dgm:pt>
    <dgm:pt modelId="{2231099A-E940-4BDF-96D5-9197816337C1}" type="pres">
      <dgm:prSet presAssocID="{39605423-EDCF-4D41-8715-27B2433EA3BF}" presName="linear" presStyleCnt="0">
        <dgm:presLayoutVars>
          <dgm:animLvl val="lvl"/>
          <dgm:resizeHandles val="exact"/>
        </dgm:presLayoutVars>
      </dgm:prSet>
      <dgm:spPr/>
    </dgm:pt>
    <dgm:pt modelId="{02B220DB-0E0E-42B1-9029-2D8611D39849}" type="pres">
      <dgm:prSet presAssocID="{24AC0BDA-C0DB-420D-B30D-67486AC5B3EA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BFFC3F63-954D-44ED-8A63-9D4C38F67182}" type="pres">
      <dgm:prSet presAssocID="{CE896369-3B14-42EA-A6E6-2B9CD446C2BD}" presName="spacer" presStyleCnt="0"/>
      <dgm:spPr/>
    </dgm:pt>
    <dgm:pt modelId="{70B4AACA-D281-4556-8E8F-50D051B8ABFA}" type="pres">
      <dgm:prSet presAssocID="{361FF954-4F7E-4EAB-9D88-AF54019989F9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26636657-491E-49E9-B1CE-9EEA70E563AC}" type="pres">
      <dgm:prSet presAssocID="{92A537D6-058A-413D-96C0-3982C8B857FA}" presName="spacer" presStyleCnt="0"/>
      <dgm:spPr/>
    </dgm:pt>
    <dgm:pt modelId="{A7E295D7-BEBD-412A-8A91-7A8A34C5A716}" type="pres">
      <dgm:prSet presAssocID="{A098A38A-3F39-49C6-84F6-A1A0F3E2017E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143DF41C-E5D2-4469-A369-902E6926F006}" type="pres">
      <dgm:prSet presAssocID="{B02CF32E-6379-4793-B6FA-685DA4FB4230}" presName="spacer" presStyleCnt="0"/>
      <dgm:spPr/>
    </dgm:pt>
    <dgm:pt modelId="{42250B8C-CA33-4574-A0D3-E34DBB677727}" type="pres">
      <dgm:prSet presAssocID="{B50F57D6-FDAA-4139-AD7A-2BA8214152C2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7D8637DE-95D7-4618-89C5-0106E3BF39E4}" type="pres">
      <dgm:prSet presAssocID="{68278F0E-AAFE-4519-AD71-D3E10C84FAEE}" presName="spacer" presStyleCnt="0"/>
      <dgm:spPr/>
    </dgm:pt>
    <dgm:pt modelId="{53493DFD-2D6C-4C57-AD2B-18B3D9FE0BD8}" type="pres">
      <dgm:prSet presAssocID="{B05E52BE-BF47-4774-9663-69EC8CD4BF59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20266C17-6151-4237-9A7B-3CE8C7E6DF9B}" type="pres">
      <dgm:prSet presAssocID="{126182FB-D816-40D1-8F50-4766BCB4AC09}" presName="spacer" presStyleCnt="0"/>
      <dgm:spPr/>
    </dgm:pt>
    <dgm:pt modelId="{3F496726-DA02-40BC-BDB8-CDCEBC444CBB}" type="pres">
      <dgm:prSet presAssocID="{02D1BE8A-8F95-4426-92E5-7492DFCA1FF9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379C07DA-0C8F-49D4-9044-B4025CEA863C}" type="pres">
      <dgm:prSet presAssocID="{754DAAAA-D984-4B6F-99B9-9340DC1D7C7B}" presName="spacer" presStyleCnt="0"/>
      <dgm:spPr/>
    </dgm:pt>
    <dgm:pt modelId="{EB5C5216-6406-405C-AE18-5FBDAB1618AD}" type="pres">
      <dgm:prSet presAssocID="{03893F1F-A367-41DC-8D6B-4B932F148D9A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1C2FC671-97C8-4D10-9887-7189F38B8421}" type="pres">
      <dgm:prSet presAssocID="{59492B60-2F42-4B86-BFF5-7297EE60FEED}" presName="spacer" presStyleCnt="0"/>
      <dgm:spPr/>
    </dgm:pt>
    <dgm:pt modelId="{63B015E0-B6D6-47F5-8DC8-6F69B225EC03}" type="pres">
      <dgm:prSet presAssocID="{8712EBEB-8BE9-4E93-B6D4-9FA8830D9325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81758E12-BDE4-411D-82AC-A54AECE26076}" type="pres">
      <dgm:prSet presAssocID="{67783091-020D-40F4-80A5-90E71B200BCA}" presName="spacer" presStyleCnt="0"/>
      <dgm:spPr/>
    </dgm:pt>
    <dgm:pt modelId="{7BBC2694-D84C-41C7-B3CD-5FE5920A2F4B}" type="pres">
      <dgm:prSet presAssocID="{A459ACBB-D1F1-40D2-8961-16D4E30D38D1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E35C9630-F015-4173-8EAB-0E0C30EE381C}" srcId="{39605423-EDCF-4D41-8715-27B2433EA3BF}" destId="{B50F57D6-FDAA-4139-AD7A-2BA8214152C2}" srcOrd="3" destOrd="0" parTransId="{761B76A2-E6F1-4EB2-BB90-33F57BFAC4EC}" sibTransId="{68278F0E-AAFE-4519-AD71-D3E10C84FAEE}"/>
    <dgm:cxn modelId="{FE26714B-6C52-4AB6-B752-BCFC5499753B}" type="presOf" srcId="{A098A38A-3F39-49C6-84F6-A1A0F3E2017E}" destId="{A7E295D7-BEBD-412A-8A91-7A8A34C5A716}" srcOrd="0" destOrd="0" presId="urn:microsoft.com/office/officeart/2005/8/layout/vList2"/>
    <dgm:cxn modelId="{3DF9136E-4F79-44D7-88CA-7854D95C6A88}" type="presOf" srcId="{361FF954-4F7E-4EAB-9D88-AF54019989F9}" destId="{70B4AACA-D281-4556-8E8F-50D051B8ABFA}" srcOrd="0" destOrd="0" presId="urn:microsoft.com/office/officeart/2005/8/layout/vList2"/>
    <dgm:cxn modelId="{DDD14573-D89C-427F-9227-7E8052BF5252}" type="presOf" srcId="{03893F1F-A367-41DC-8D6B-4B932F148D9A}" destId="{EB5C5216-6406-405C-AE18-5FBDAB1618AD}" srcOrd="0" destOrd="0" presId="urn:microsoft.com/office/officeart/2005/8/layout/vList2"/>
    <dgm:cxn modelId="{21DA1957-ABE1-46CE-B885-7341BF2B664B}" type="presOf" srcId="{8712EBEB-8BE9-4E93-B6D4-9FA8830D9325}" destId="{63B015E0-B6D6-47F5-8DC8-6F69B225EC03}" srcOrd="0" destOrd="0" presId="urn:microsoft.com/office/officeart/2005/8/layout/vList2"/>
    <dgm:cxn modelId="{68DE1F77-6052-4C64-8395-48053885050D}" type="presOf" srcId="{39605423-EDCF-4D41-8715-27B2433EA3BF}" destId="{2231099A-E940-4BDF-96D5-9197816337C1}" srcOrd="0" destOrd="0" presId="urn:microsoft.com/office/officeart/2005/8/layout/vList2"/>
    <dgm:cxn modelId="{F2835677-A0C3-4025-8E00-B928EC9A1EF3}" srcId="{39605423-EDCF-4D41-8715-27B2433EA3BF}" destId="{8712EBEB-8BE9-4E93-B6D4-9FA8830D9325}" srcOrd="7" destOrd="0" parTransId="{AE36996D-C835-47CA-81BB-4D55B24160A4}" sibTransId="{67783091-020D-40F4-80A5-90E71B200BCA}"/>
    <dgm:cxn modelId="{840C5B86-7955-4E11-AF61-1595FA4E2272}" srcId="{39605423-EDCF-4D41-8715-27B2433EA3BF}" destId="{361FF954-4F7E-4EAB-9D88-AF54019989F9}" srcOrd="1" destOrd="0" parTransId="{D2A0D39A-F039-4B59-A5FF-1AA58D5525D9}" sibTransId="{92A537D6-058A-413D-96C0-3982C8B857FA}"/>
    <dgm:cxn modelId="{7A17EE96-4F58-44C9-8FD4-007D109693B1}" type="presOf" srcId="{02D1BE8A-8F95-4426-92E5-7492DFCA1FF9}" destId="{3F496726-DA02-40BC-BDB8-CDCEBC444CBB}" srcOrd="0" destOrd="0" presId="urn:microsoft.com/office/officeart/2005/8/layout/vList2"/>
    <dgm:cxn modelId="{27B492A8-0BDC-4800-BA54-0D1C0C30FFF7}" srcId="{39605423-EDCF-4D41-8715-27B2433EA3BF}" destId="{02D1BE8A-8F95-4426-92E5-7492DFCA1FF9}" srcOrd="5" destOrd="0" parTransId="{041338AF-313C-405C-9527-96375E4A48D2}" sibTransId="{754DAAAA-D984-4B6F-99B9-9340DC1D7C7B}"/>
    <dgm:cxn modelId="{E478C6BA-BD1A-4274-8E0C-4DB1D34120FD}" srcId="{39605423-EDCF-4D41-8715-27B2433EA3BF}" destId="{B05E52BE-BF47-4774-9663-69EC8CD4BF59}" srcOrd="4" destOrd="0" parTransId="{D2547BDC-4C42-4675-A0E8-ED84DABCB973}" sibTransId="{126182FB-D816-40D1-8F50-4766BCB4AC09}"/>
    <dgm:cxn modelId="{81D2E7BB-926D-4108-87D4-53FF69FC63D6}" srcId="{39605423-EDCF-4D41-8715-27B2433EA3BF}" destId="{A098A38A-3F39-49C6-84F6-A1A0F3E2017E}" srcOrd="2" destOrd="0" parTransId="{D444E075-40E2-49E3-A05C-0C211CD8AECD}" sibTransId="{B02CF32E-6379-4793-B6FA-685DA4FB4230}"/>
    <dgm:cxn modelId="{F2026CBC-3A28-4487-B894-DA7597B01DB1}" srcId="{39605423-EDCF-4D41-8715-27B2433EA3BF}" destId="{24AC0BDA-C0DB-420D-B30D-67486AC5B3EA}" srcOrd="0" destOrd="0" parTransId="{D9244EB0-991B-408F-9A12-8E5D64C06973}" sibTransId="{CE896369-3B14-42EA-A6E6-2B9CD446C2BD}"/>
    <dgm:cxn modelId="{708E8DCA-49BA-4E42-80D6-F313648B650B}" type="presOf" srcId="{A459ACBB-D1F1-40D2-8961-16D4E30D38D1}" destId="{7BBC2694-D84C-41C7-B3CD-5FE5920A2F4B}" srcOrd="0" destOrd="0" presId="urn:microsoft.com/office/officeart/2005/8/layout/vList2"/>
    <dgm:cxn modelId="{128D08CD-FCAA-4158-BB06-F173759AA82A}" type="presOf" srcId="{B05E52BE-BF47-4774-9663-69EC8CD4BF59}" destId="{53493DFD-2D6C-4C57-AD2B-18B3D9FE0BD8}" srcOrd="0" destOrd="0" presId="urn:microsoft.com/office/officeart/2005/8/layout/vList2"/>
    <dgm:cxn modelId="{179254DA-6D8A-456C-9219-C329F91A395A}" srcId="{39605423-EDCF-4D41-8715-27B2433EA3BF}" destId="{03893F1F-A367-41DC-8D6B-4B932F148D9A}" srcOrd="6" destOrd="0" parTransId="{D4C6CC77-3479-4DCE-9D54-E9466F83D8DC}" sibTransId="{59492B60-2F42-4B86-BFF5-7297EE60FEED}"/>
    <dgm:cxn modelId="{57BD0EE7-1D9E-4F18-9E98-3E523F4B4EAA}" type="presOf" srcId="{B50F57D6-FDAA-4139-AD7A-2BA8214152C2}" destId="{42250B8C-CA33-4574-A0D3-E34DBB677727}" srcOrd="0" destOrd="0" presId="urn:microsoft.com/office/officeart/2005/8/layout/vList2"/>
    <dgm:cxn modelId="{99E9EFF8-7AE6-41E1-98C6-A815C8D35AAD}" srcId="{39605423-EDCF-4D41-8715-27B2433EA3BF}" destId="{A459ACBB-D1F1-40D2-8961-16D4E30D38D1}" srcOrd="8" destOrd="0" parTransId="{A2FD013A-55B0-43B5-A821-E74C1AA7E659}" sibTransId="{E2B1BBFD-3754-4D72-8BB8-E2DFD50BAEA6}"/>
    <dgm:cxn modelId="{F6A2D1F9-784A-4AB3-98E3-D2B5F87EA1FF}" type="presOf" srcId="{24AC0BDA-C0DB-420D-B30D-67486AC5B3EA}" destId="{02B220DB-0E0E-42B1-9029-2D8611D39849}" srcOrd="0" destOrd="0" presId="urn:microsoft.com/office/officeart/2005/8/layout/vList2"/>
    <dgm:cxn modelId="{86076275-FBC5-4B39-86F9-4A075852BADC}" type="presParOf" srcId="{2231099A-E940-4BDF-96D5-9197816337C1}" destId="{02B220DB-0E0E-42B1-9029-2D8611D39849}" srcOrd="0" destOrd="0" presId="urn:microsoft.com/office/officeart/2005/8/layout/vList2"/>
    <dgm:cxn modelId="{E42EE784-B50C-428D-B700-406659870EDA}" type="presParOf" srcId="{2231099A-E940-4BDF-96D5-9197816337C1}" destId="{BFFC3F63-954D-44ED-8A63-9D4C38F67182}" srcOrd="1" destOrd="0" presId="urn:microsoft.com/office/officeart/2005/8/layout/vList2"/>
    <dgm:cxn modelId="{27ABD8F3-AA7B-497C-884B-FC67CE0CE512}" type="presParOf" srcId="{2231099A-E940-4BDF-96D5-9197816337C1}" destId="{70B4AACA-D281-4556-8E8F-50D051B8ABFA}" srcOrd="2" destOrd="0" presId="urn:microsoft.com/office/officeart/2005/8/layout/vList2"/>
    <dgm:cxn modelId="{1A9E6690-3F6E-4A38-AA1C-06550322284C}" type="presParOf" srcId="{2231099A-E940-4BDF-96D5-9197816337C1}" destId="{26636657-491E-49E9-B1CE-9EEA70E563AC}" srcOrd="3" destOrd="0" presId="urn:microsoft.com/office/officeart/2005/8/layout/vList2"/>
    <dgm:cxn modelId="{AFCFE60A-6DF3-44BE-BA84-A687FF0E0AD2}" type="presParOf" srcId="{2231099A-E940-4BDF-96D5-9197816337C1}" destId="{A7E295D7-BEBD-412A-8A91-7A8A34C5A716}" srcOrd="4" destOrd="0" presId="urn:microsoft.com/office/officeart/2005/8/layout/vList2"/>
    <dgm:cxn modelId="{8B8000F7-4657-4AF6-9511-E89D47830BEE}" type="presParOf" srcId="{2231099A-E940-4BDF-96D5-9197816337C1}" destId="{143DF41C-E5D2-4469-A369-902E6926F006}" srcOrd="5" destOrd="0" presId="urn:microsoft.com/office/officeart/2005/8/layout/vList2"/>
    <dgm:cxn modelId="{A03C134B-F04A-4F1E-B2C3-FCE56799497F}" type="presParOf" srcId="{2231099A-E940-4BDF-96D5-9197816337C1}" destId="{42250B8C-CA33-4574-A0D3-E34DBB677727}" srcOrd="6" destOrd="0" presId="urn:microsoft.com/office/officeart/2005/8/layout/vList2"/>
    <dgm:cxn modelId="{E24D2498-BC52-48CA-AAB7-96EF51E26BF2}" type="presParOf" srcId="{2231099A-E940-4BDF-96D5-9197816337C1}" destId="{7D8637DE-95D7-4618-89C5-0106E3BF39E4}" srcOrd="7" destOrd="0" presId="urn:microsoft.com/office/officeart/2005/8/layout/vList2"/>
    <dgm:cxn modelId="{BFADA5E7-95A3-4308-AA4B-128AF407FA4C}" type="presParOf" srcId="{2231099A-E940-4BDF-96D5-9197816337C1}" destId="{53493DFD-2D6C-4C57-AD2B-18B3D9FE0BD8}" srcOrd="8" destOrd="0" presId="urn:microsoft.com/office/officeart/2005/8/layout/vList2"/>
    <dgm:cxn modelId="{0D0764C0-384D-46EC-9AD7-C073ABC59F07}" type="presParOf" srcId="{2231099A-E940-4BDF-96D5-9197816337C1}" destId="{20266C17-6151-4237-9A7B-3CE8C7E6DF9B}" srcOrd="9" destOrd="0" presId="urn:microsoft.com/office/officeart/2005/8/layout/vList2"/>
    <dgm:cxn modelId="{0D60DBEA-00AE-411C-AFD6-831923A9EA1E}" type="presParOf" srcId="{2231099A-E940-4BDF-96D5-9197816337C1}" destId="{3F496726-DA02-40BC-BDB8-CDCEBC444CBB}" srcOrd="10" destOrd="0" presId="urn:microsoft.com/office/officeart/2005/8/layout/vList2"/>
    <dgm:cxn modelId="{F75EB5A4-9EE2-4EF1-91A1-C13C7E9108E9}" type="presParOf" srcId="{2231099A-E940-4BDF-96D5-9197816337C1}" destId="{379C07DA-0C8F-49D4-9044-B4025CEA863C}" srcOrd="11" destOrd="0" presId="urn:microsoft.com/office/officeart/2005/8/layout/vList2"/>
    <dgm:cxn modelId="{37E507D6-3616-4593-8724-5F8C0FC713CA}" type="presParOf" srcId="{2231099A-E940-4BDF-96D5-9197816337C1}" destId="{EB5C5216-6406-405C-AE18-5FBDAB1618AD}" srcOrd="12" destOrd="0" presId="urn:microsoft.com/office/officeart/2005/8/layout/vList2"/>
    <dgm:cxn modelId="{CC28CB2E-9302-42A7-8813-80AAF1512AB8}" type="presParOf" srcId="{2231099A-E940-4BDF-96D5-9197816337C1}" destId="{1C2FC671-97C8-4D10-9887-7189F38B8421}" srcOrd="13" destOrd="0" presId="urn:microsoft.com/office/officeart/2005/8/layout/vList2"/>
    <dgm:cxn modelId="{13E713D4-3502-4AAE-BC17-D735773766A9}" type="presParOf" srcId="{2231099A-E940-4BDF-96D5-9197816337C1}" destId="{63B015E0-B6D6-47F5-8DC8-6F69B225EC03}" srcOrd="14" destOrd="0" presId="urn:microsoft.com/office/officeart/2005/8/layout/vList2"/>
    <dgm:cxn modelId="{16F0BE20-1630-4FD8-BCEF-0A9C57991405}" type="presParOf" srcId="{2231099A-E940-4BDF-96D5-9197816337C1}" destId="{81758E12-BDE4-411D-82AC-A54AECE26076}" srcOrd="15" destOrd="0" presId="urn:microsoft.com/office/officeart/2005/8/layout/vList2"/>
    <dgm:cxn modelId="{694EBF41-52E4-469F-B935-4570C384C64A}" type="presParOf" srcId="{2231099A-E940-4BDF-96D5-9197816337C1}" destId="{7BBC2694-D84C-41C7-B3CD-5FE5920A2F4B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72E1B73-AB75-4140-8C77-D2246173799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1D2F16-C7B5-4081-BDFA-477882D29D2B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Via </a:t>
          </a:r>
          <a:r>
            <a:rPr lang="en-US" dirty="0" err="1">
              <a:solidFill>
                <a:schemeClr val="bg2"/>
              </a:solidFill>
            </a:rPr>
            <a:t>PKKA:e-LI</a:t>
          </a:r>
          <a:r>
            <a:rPr lang="en-US" dirty="0">
              <a:solidFill>
                <a:schemeClr val="bg2"/>
              </a:solidFill>
            </a:rPr>
            <a:t> (</a:t>
          </a:r>
          <a:r>
            <a:rPr lang="en-US" i="1" dirty="0">
              <a:solidFill>
                <a:schemeClr val="bg2"/>
              </a:solidFill>
            </a:rPr>
            <a:t>Industrial Training Registration Online</a:t>
          </a:r>
          <a:r>
            <a:rPr lang="en-US" dirty="0">
              <a:solidFill>
                <a:schemeClr val="bg2"/>
              </a:solidFill>
            </a:rPr>
            <a:t>)</a:t>
          </a:r>
        </a:p>
      </dgm:t>
    </dgm:pt>
    <dgm:pt modelId="{83A54B55-33B5-4E6C-A429-BF713761CAF8}" type="parTrans" cxnId="{F81D387B-7FC5-4971-AAE1-6773BB075564}">
      <dgm:prSet/>
      <dgm:spPr/>
      <dgm:t>
        <a:bodyPr/>
        <a:lstStyle/>
        <a:p>
          <a:endParaRPr lang="en-US"/>
        </a:p>
      </dgm:t>
    </dgm:pt>
    <dgm:pt modelId="{9653AEB2-720E-4823-9584-D3BCBE79D9FE}" type="sibTrans" cxnId="{F81D387B-7FC5-4971-AAE1-6773BB075564}">
      <dgm:prSet/>
      <dgm:spPr/>
      <dgm:t>
        <a:bodyPr/>
        <a:lstStyle/>
        <a:p>
          <a:endParaRPr lang="en-US"/>
        </a:p>
      </dgm:t>
    </dgm:pt>
    <dgm:pt modelId="{8FCACCBE-F564-4D87-AF88-987A41403682}">
      <dgm:prSet/>
      <dgm:spPr/>
      <dgm:t>
        <a:bodyPr/>
        <a:lstStyle/>
        <a:p>
          <a:r>
            <a:rPr lang="en-US" dirty="0"/>
            <a:t>Choose maximum 1-3 companies at a time. </a:t>
          </a:r>
        </a:p>
      </dgm:t>
    </dgm:pt>
    <dgm:pt modelId="{272BC2CA-A537-4EEF-BEB0-6A12003C0EC1}" type="parTrans" cxnId="{30CD78D5-BB15-46BE-AA87-CED97F18CD09}">
      <dgm:prSet/>
      <dgm:spPr/>
      <dgm:t>
        <a:bodyPr/>
        <a:lstStyle/>
        <a:p>
          <a:endParaRPr lang="en-US"/>
        </a:p>
      </dgm:t>
    </dgm:pt>
    <dgm:pt modelId="{72A17082-CF92-4FAB-B5AE-6C77B9F2BA3D}" type="sibTrans" cxnId="{30CD78D5-BB15-46BE-AA87-CED97F18CD09}">
      <dgm:prSet/>
      <dgm:spPr/>
      <dgm:t>
        <a:bodyPr/>
        <a:lstStyle/>
        <a:p>
          <a:endParaRPr lang="en-US"/>
        </a:p>
      </dgm:t>
    </dgm:pt>
    <dgm:pt modelId="{D242D236-CC0E-4B18-8FB0-47477EDAF435}">
      <dgm:prSet/>
      <dgm:spPr/>
      <dgm:t>
        <a:bodyPr/>
        <a:lstStyle/>
        <a:p>
          <a:r>
            <a:rPr lang="en-US" dirty="0"/>
            <a:t>If rejected then apply again. </a:t>
          </a:r>
        </a:p>
      </dgm:t>
    </dgm:pt>
    <dgm:pt modelId="{BF594DE9-20BC-46C5-86D0-7D70A8471035}" type="parTrans" cxnId="{BDEDE5C6-BD89-4ABE-A2A6-637BDD2E7C77}">
      <dgm:prSet/>
      <dgm:spPr/>
      <dgm:t>
        <a:bodyPr/>
        <a:lstStyle/>
        <a:p>
          <a:endParaRPr lang="en-US"/>
        </a:p>
      </dgm:t>
    </dgm:pt>
    <dgm:pt modelId="{1318A860-4A07-4D2F-951C-2BF5401952E5}" type="sibTrans" cxnId="{BDEDE5C6-BD89-4ABE-A2A6-637BDD2E7C77}">
      <dgm:prSet/>
      <dgm:spPr/>
      <dgm:t>
        <a:bodyPr/>
        <a:lstStyle/>
        <a:p>
          <a:endParaRPr lang="en-US"/>
        </a:p>
      </dgm:t>
    </dgm:pt>
    <dgm:pt modelId="{E569AA89-E9CA-4C97-A5F3-9AB8166AF0DE}">
      <dgm:prSet/>
      <dgm:spPr/>
      <dgm:t>
        <a:bodyPr/>
        <a:lstStyle/>
        <a:p>
          <a:r>
            <a:rPr lang="en-US" dirty="0"/>
            <a:t>This method is preferable since most companies prefer to receive formal letter from the University</a:t>
          </a:r>
        </a:p>
      </dgm:t>
    </dgm:pt>
    <dgm:pt modelId="{FF9E83E0-F621-429C-A1A0-47B14530DEE4}" type="parTrans" cxnId="{1378B24A-5809-4806-9446-1E432A0DCFA9}">
      <dgm:prSet/>
      <dgm:spPr/>
      <dgm:t>
        <a:bodyPr/>
        <a:lstStyle/>
        <a:p>
          <a:endParaRPr lang="en-US"/>
        </a:p>
      </dgm:t>
    </dgm:pt>
    <dgm:pt modelId="{A4345627-02E4-4C47-B39B-8F88DA394B6F}" type="sibTrans" cxnId="{1378B24A-5809-4806-9446-1E432A0DCFA9}">
      <dgm:prSet/>
      <dgm:spPr/>
      <dgm:t>
        <a:bodyPr/>
        <a:lstStyle/>
        <a:p>
          <a:endParaRPr lang="en-US"/>
        </a:p>
      </dgm:t>
    </dgm:pt>
    <dgm:pt modelId="{ACCDD37C-A8EB-4082-B032-216864A5BCC8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**Coordinator have the right to reject student’s choice of company</a:t>
          </a:r>
          <a:r>
            <a:rPr lang="en-US" dirty="0"/>
            <a:t> if it does not comply to condition set out by the committee. </a:t>
          </a:r>
        </a:p>
      </dgm:t>
    </dgm:pt>
    <dgm:pt modelId="{ED69A4ED-6D6B-4C64-B6C7-676C9EA11ADA}" type="parTrans" cxnId="{C2AE4838-BA09-49E4-B243-7C381C3AE274}">
      <dgm:prSet/>
      <dgm:spPr/>
      <dgm:t>
        <a:bodyPr/>
        <a:lstStyle/>
        <a:p>
          <a:endParaRPr lang="en-US"/>
        </a:p>
      </dgm:t>
    </dgm:pt>
    <dgm:pt modelId="{AE9CA3AE-C7B9-4F12-88F6-073121C11C6B}" type="sibTrans" cxnId="{C2AE4838-BA09-49E4-B243-7C381C3AE274}">
      <dgm:prSet/>
      <dgm:spPr/>
      <dgm:t>
        <a:bodyPr/>
        <a:lstStyle/>
        <a:p>
          <a:endParaRPr lang="en-US"/>
        </a:p>
      </dgm:t>
    </dgm:pt>
    <dgm:pt modelId="{2C5585FC-B6D3-4007-A420-3AD5EEF424C9}">
      <dgm:prSet/>
      <dgm:spPr/>
      <dgm:t>
        <a:bodyPr/>
        <a:lstStyle/>
        <a:p>
          <a:r>
            <a:rPr lang="en-US" dirty="0"/>
            <a:t>If your quota is full, please email me to add one more quota with an evidence of rejection from company</a:t>
          </a:r>
        </a:p>
      </dgm:t>
    </dgm:pt>
    <dgm:pt modelId="{7D0A50CB-ACDA-4754-9AFD-C6E6AF460C98}" type="parTrans" cxnId="{F00DDFB2-25F8-4591-BC50-2721F13DDBAC}">
      <dgm:prSet/>
      <dgm:spPr/>
      <dgm:t>
        <a:bodyPr/>
        <a:lstStyle/>
        <a:p>
          <a:endParaRPr lang="en-US"/>
        </a:p>
      </dgm:t>
    </dgm:pt>
    <dgm:pt modelId="{1A8E7538-A64D-40EC-B645-6548194402C5}" type="sibTrans" cxnId="{F00DDFB2-25F8-4591-BC50-2721F13DDBAC}">
      <dgm:prSet/>
      <dgm:spPr/>
      <dgm:t>
        <a:bodyPr/>
        <a:lstStyle/>
        <a:p>
          <a:endParaRPr lang="en-US"/>
        </a:p>
      </dgm:t>
    </dgm:pt>
    <dgm:pt modelId="{57287C89-089D-44A3-9E4F-707F8E680BE1}" type="pres">
      <dgm:prSet presAssocID="{E72E1B73-AB75-4140-8C77-D2246173799E}" presName="linear" presStyleCnt="0">
        <dgm:presLayoutVars>
          <dgm:animLvl val="lvl"/>
          <dgm:resizeHandles val="exact"/>
        </dgm:presLayoutVars>
      </dgm:prSet>
      <dgm:spPr/>
    </dgm:pt>
    <dgm:pt modelId="{18829E7B-D616-4CAB-89F9-21EF61412850}" type="pres">
      <dgm:prSet presAssocID="{F61D2F16-C7B5-4081-BDFA-477882D29D2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7591400-5AFF-42DC-9CE7-1BFBE9DAB7A3}" type="pres">
      <dgm:prSet presAssocID="{F61D2F16-C7B5-4081-BDFA-477882D29D2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2AE4838-BA09-49E4-B243-7C381C3AE274}" srcId="{F61D2F16-C7B5-4081-BDFA-477882D29D2B}" destId="{ACCDD37C-A8EB-4082-B032-216864A5BCC8}" srcOrd="2" destOrd="0" parTransId="{ED69A4ED-6D6B-4C64-B6C7-676C9EA11ADA}" sibTransId="{AE9CA3AE-C7B9-4F12-88F6-073121C11C6B}"/>
    <dgm:cxn modelId="{9E660860-FD5B-49B3-A247-CEC0106FEA5D}" type="presOf" srcId="{8FCACCBE-F564-4D87-AF88-987A41403682}" destId="{07591400-5AFF-42DC-9CE7-1BFBE9DAB7A3}" srcOrd="0" destOrd="0" presId="urn:microsoft.com/office/officeart/2005/8/layout/vList2"/>
    <dgm:cxn modelId="{1378B24A-5809-4806-9446-1E432A0DCFA9}" srcId="{F61D2F16-C7B5-4081-BDFA-477882D29D2B}" destId="{E569AA89-E9CA-4C97-A5F3-9AB8166AF0DE}" srcOrd="1" destOrd="0" parTransId="{FF9E83E0-F621-429C-A1A0-47B14530DEE4}" sibTransId="{A4345627-02E4-4C47-B39B-8F88DA394B6F}"/>
    <dgm:cxn modelId="{D065496F-29CD-471D-8EBC-696D4FD750CF}" type="presOf" srcId="{E72E1B73-AB75-4140-8C77-D2246173799E}" destId="{57287C89-089D-44A3-9E4F-707F8E680BE1}" srcOrd="0" destOrd="0" presId="urn:microsoft.com/office/officeart/2005/8/layout/vList2"/>
    <dgm:cxn modelId="{B2C39076-CD6D-48D7-AE4E-8A4059C5936E}" type="presOf" srcId="{E569AA89-E9CA-4C97-A5F3-9AB8166AF0DE}" destId="{07591400-5AFF-42DC-9CE7-1BFBE9DAB7A3}" srcOrd="0" destOrd="3" presId="urn:microsoft.com/office/officeart/2005/8/layout/vList2"/>
    <dgm:cxn modelId="{9DEB2579-5455-43A4-9DFD-8FBA3F30B9CE}" type="presOf" srcId="{F61D2F16-C7B5-4081-BDFA-477882D29D2B}" destId="{18829E7B-D616-4CAB-89F9-21EF61412850}" srcOrd="0" destOrd="0" presId="urn:microsoft.com/office/officeart/2005/8/layout/vList2"/>
    <dgm:cxn modelId="{F81D387B-7FC5-4971-AAE1-6773BB075564}" srcId="{E72E1B73-AB75-4140-8C77-D2246173799E}" destId="{F61D2F16-C7B5-4081-BDFA-477882D29D2B}" srcOrd="0" destOrd="0" parTransId="{83A54B55-33B5-4E6C-A429-BF713761CAF8}" sibTransId="{9653AEB2-720E-4823-9584-D3BCBE79D9FE}"/>
    <dgm:cxn modelId="{F00DDFB2-25F8-4591-BC50-2721F13DDBAC}" srcId="{8FCACCBE-F564-4D87-AF88-987A41403682}" destId="{2C5585FC-B6D3-4007-A420-3AD5EEF424C9}" srcOrd="1" destOrd="0" parTransId="{7D0A50CB-ACDA-4754-9AFD-C6E6AF460C98}" sibTransId="{1A8E7538-A64D-40EC-B645-6548194402C5}"/>
    <dgm:cxn modelId="{BDEDE5C6-BD89-4ABE-A2A6-637BDD2E7C77}" srcId="{8FCACCBE-F564-4D87-AF88-987A41403682}" destId="{D242D236-CC0E-4B18-8FB0-47477EDAF435}" srcOrd="0" destOrd="0" parTransId="{BF594DE9-20BC-46C5-86D0-7D70A8471035}" sibTransId="{1318A860-4A07-4D2F-951C-2BF5401952E5}"/>
    <dgm:cxn modelId="{C4ED51CA-A04F-4825-8F90-2B2170EB90D5}" type="presOf" srcId="{ACCDD37C-A8EB-4082-B032-216864A5BCC8}" destId="{07591400-5AFF-42DC-9CE7-1BFBE9DAB7A3}" srcOrd="0" destOrd="4" presId="urn:microsoft.com/office/officeart/2005/8/layout/vList2"/>
    <dgm:cxn modelId="{30CD78D5-BB15-46BE-AA87-CED97F18CD09}" srcId="{F61D2F16-C7B5-4081-BDFA-477882D29D2B}" destId="{8FCACCBE-F564-4D87-AF88-987A41403682}" srcOrd="0" destOrd="0" parTransId="{272BC2CA-A537-4EEF-BEB0-6A12003C0EC1}" sibTransId="{72A17082-CF92-4FAB-B5AE-6C77B9F2BA3D}"/>
    <dgm:cxn modelId="{29D13EE1-2027-443E-B3EB-EDC8A9AD2416}" type="presOf" srcId="{D242D236-CC0E-4B18-8FB0-47477EDAF435}" destId="{07591400-5AFF-42DC-9CE7-1BFBE9DAB7A3}" srcOrd="0" destOrd="1" presId="urn:microsoft.com/office/officeart/2005/8/layout/vList2"/>
    <dgm:cxn modelId="{261D08F2-3F27-4905-A80A-4E76A7F1DAE0}" type="presOf" srcId="{2C5585FC-B6D3-4007-A420-3AD5EEF424C9}" destId="{07591400-5AFF-42DC-9CE7-1BFBE9DAB7A3}" srcOrd="0" destOrd="2" presId="urn:microsoft.com/office/officeart/2005/8/layout/vList2"/>
    <dgm:cxn modelId="{BACDF2F0-06A4-46E1-AFB8-A407FE71AF60}" type="presParOf" srcId="{57287C89-089D-44A3-9E4F-707F8E680BE1}" destId="{18829E7B-D616-4CAB-89F9-21EF61412850}" srcOrd="0" destOrd="0" presId="urn:microsoft.com/office/officeart/2005/8/layout/vList2"/>
    <dgm:cxn modelId="{53647DEA-A9C0-4508-B9F5-053B2B5E4884}" type="presParOf" srcId="{57287C89-089D-44A3-9E4F-707F8E680BE1}" destId="{07591400-5AFF-42DC-9CE7-1BFBE9DAB7A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D713F21-18F5-4AF3-B388-3B619C98B0DC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80BB849-3A44-434F-9C38-9A82E1F4CF33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Choose a company:</a:t>
          </a:r>
          <a:endParaRPr lang="en-US" dirty="0">
            <a:solidFill>
              <a:schemeClr val="bg1"/>
            </a:solidFill>
          </a:endParaRPr>
        </a:p>
      </dgm:t>
    </dgm:pt>
    <dgm:pt modelId="{4B6230D9-493D-49BE-9D5E-E87D5DB17073}" type="parTrans" cxnId="{D1B8B33D-FB5B-4DAC-BD75-37A136731641}">
      <dgm:prSet/>
      <dgm:spPr/>
      <dgm:t>
        <a:bodyPr/>
        <a:lstStyle/>
        <a:p>
          <a:endParaRPr lang="en-US">
            <a:solidFill>
              <a:schemeClr val="tx2">
                <a:lumMod val="75000"/>
              </a:schemeClr>
            </a:solidFill>
          </a:endParaRPr>
        </a:p>
      </dgm:t>
    </dgm:pt>
    <dgm:pt modelId="{B23D1FB2-3427-4A77-AEF9-EA57A829C990}" type="sibTrans" cxnId="{D1B8B33D-FB5B-4DAC-BD75-37A136731641}">
      <dgm:prSet/>
      <dgm:spPr/>
      <dgm:t>
        <a:bodyPr/>
        <a:lstStyle/>
        <a:p>
          <a:endParaRPr lang="en-US">
            <a:solidFill>
              <a:schemeClr val="tx2">
                <a:lumMod val="75000"/>
              </a:schemeClr>
            </a:solidFill>
          </a:endParaRPr>
        </a:p>
      </dgm:t>
    </dgm:pt>
    <dgm:pt modelId="{19D6DF57-0E24-4F05-87AA-33C49D85AB11}">
      <dgm:prSet/>
      <dgm:spPr/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That has an IT department and have the expertise that can guide the student during training.</a:t>
          </a:r>
        </a:p>
      </dgm:t>
    </dgm:pt>
    <dgm:pt modelId="{782CB8BA-9609-4CA3-AD65-962394872B3D}" type="parTrans" cxnId="{D84D1330-4F11-41D3-9D53-58E0DEFE7602}">
      <dgm:prSet/>
      <dgm:spPr/>
      <dgm:t>
        <a:bodyPr/>
        <a:lstStyle/>
        <a:p>
          <a:endParaRPr lang="en-US">
            <a:solidFill>
              <a:schemeClr val="tx2">
                <a:lumMod val="75000"/>
              </a:schemeClr>
            </a:solidFill>
          </a:endParaRPr>
        </a:p>
      </dgm:t>
    </dgm:pt>
    <dgm:pt modelId="{753BD973-1BC0-49F2-BD37-5C38F86056A4}" type="sibTrans" cxnId="{D84D1330-4F11-41D3-9D53-58E0DEFE7602}">
      <dgm:prSet/>
      <dgm:spPr/>
      <dgm:t>
        <a:bodyPr/>
        <a:lstStyle/>
        <a:p>
          <a:endParaRPr lang="en-US">
            <a:solidFill>
              <a:schemeClr val="tx2">
                <a:lumMod val="75000"/>
              </a:schemeClr>
            </a:solidFill>
          </a:endParaRPr>
        </a:p>
      </dgm:t>
    </dgm:pt>
    <dgm:pt modelId="{087C38A5-F7E6-4C0C-87BC-0CAB3DB3C1D2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In MALAYSIA only. If you want to do LI outside Malaysia, please consult PKKA.</a:t>
          </a:r>
        </a:p>
      </dgm:t>
    </dgm:pt>
    <dgm:pt modelId="{8457693A-FA52-4209-A175-E05585DB7B18}" type="parTrans" cxnId="{DBCCAB2A-B9C1-4912-BF1B-B3B034819155}">
      <dgm:prSet/>
      <dgm:spPr/>
      <dgm:t>
        <a:bodyPr/>
        <a:lstStyle/>
        <a:p>
          <a:endParaRPr lang="en-US">
            <a:solidFill>
              <a:schemeClr val="tx2">
                <a:lumMod val="75000"/>
              </a:schemeClr>
            </a:solidFill>
          </a:endParaRPr>
        </a:p>
      </dgm:t>
    </dgm:pt>
    <dgm:pt modelId="{5B4B0576-FF69-4E4A-B019-1A61824ABD7B}" type="sibTrans" cxnId="{DBCCAB2A-B9C1-4912-BF1B-B3B034819155}">
      <dgm:prSet/>
      <dgm:spPr/>
      <dgm:t>
        <a:bodyPr/>
        <a:lstStyle/>
        <a:p>
          <a:endParaRPr lang="en-US">
            <a:solidFill>
              <a:schemeClr val="tx2">
                <a:lumMod val="75000"/>
              </a:schemeClr>
            </a:solidFill>
          </a:endParaRPr>
        </a:p>
      </dgm:t>
    </dgm:pt>
    <dgm:pt modelId="{C5897B4A-34ED-4F09-875A-25CC260645F0}">
      <dgm:prSet/>
      <dgm:spPr/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In Pandemic era – Student are allowed to find a company that provide work from home but make sure the company also have physical company.</a:t>
          </a:r>
        </a:p>
      </dgm:t>
    </dgm:pt>
    <dgm:pt modelId="{4033D5D6-9BEA-4400-8470-EFAFA61ADB2F}" type="parTrans" cxnId="{3F893D26-ADF8-4454-8762-B23CF4736C4D}">
      <dgm:prSet/>
      <dgm:spPr/>
      <dgm:t>
        <a:bodyPr/>
        <a:lstStyle/>
        <a:p>
          <a:endParaRPr lang="en-US"/>
        </a:p>
      </dgm:t>
    </dgm:pt>
    <dgm:pt modelId="{C8D9FE7B-B83E-4016-846C-502E86E97674}" type="sibTrans" cxnId="{3F893D26-ADF8-4454-8762-B23CF4736C4D}">
      <dgm:prSet/>
      <dgm:spPr/>
      <dgm:t>
        <a:bodyPr/>
        <a:lstStyle/>
        <a:p>
          <a:endParaRPr lang="en-US"/>
        </a:p>
      </dgm:t>
    </dgm:pt>
    <dgm:pt modelId="{E3CDA456-AD57-431C-8869-037839A6660B}" type="pres">
      <dgm:prSet presAssocID="{8D713F21-18F5-4AF3-B388-3B619C98B0DC}" presName="Name0" presStyleCnt="0">
        <dgm:presLayoutVars>
          <dgm:dir/>
          <dgm:animLvl val="lvl"/>
          <dgm:resizeHandles val="exact"/>
        </dgm:presLayoutVars>
      </dgm:prSet>
      <dgm:spPr/>
    </dgm:pt>
    <dgm:pt modelId="{83C87959-73DE-422F-B866-D6057BA4919B}" type="pres">
      <dgm:prSet presAssocID="{880BB849-3A44-434F-9C38-9A82E1F4CF33}" presName="composite" presStyleCnt="0"/>
      <dgm:spPr/>
    </dgm:pt>
    <dgm:pt modelId="{73FEE90E-7365-4DE8-86A8-9E82BFFD0AA1}" type="pres">
      <dgm:prSet presAssocID="{880BB849-3A44-434F-9C38-9A82E1F4CF3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5F78E1C8-2854-44D0-9B70-4E208D11BDC9}" type="pres">
      <dgm:prSet presAssocID="{880BB849-3A44-434F-9C38-9A82E1F4CF33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3F893D26-ADF8-4454-8762-B23CF4736C4D}" srcId="{880BB849-3A44-434F-9C38-9A82E1F4CF33}" destId="{C5897B4A-34ED-4F09-875A-25CC260645F0}" srcOrd="2" destOrd="0" parTransId="{4033D5D6-9BEA-4400-8470-EFAFA61ADB2F}" sibTransId="{C8D9FE7B-B83E-4016-846C-502E86E97674}"/>
    <dgm:cxn modelId="{DBCCAB2A-B9C1-4912-BF1B-B3B034819155}" srcId="{880BB849-3A44-434F-9C38-9A82E1F4CF33}" destId="{087C38A5-F7E6-4C0C-87BC-0CAB3DB3C1D2}" srcOrd="0" destOrd="0" parTransId="{8457693A-FA52-4209-A175-E05585DB7B18}" sibTransId="{5B4B0576-FF69-4E4A-B019-1A61824ABD7B}"/>
    <dgm:cxn modelId="{D84D1330-4F11-41D3-9D53-58E0DEFE7602}" srcId="{880BB849-3A44-434F-9C38-9A82E1F4CF33}" destId="{19D6DF57-0E24-4F05-87AA-33C49D85AB11}" srcOrd="1" destOrd="0" parTransId="{782CB8BA-9609-4CA3-AD65-962394872B3D}" sibTransId="{753BD973-1BC0-49F2-BD37-5C38F86056A4}"/>
    <dgm:cxn modelId="{D1B8B33D-FB5B-4DAC-BD75-37A136731641}" srcId="{8D713F21-18F5-4AF3-B388-3B619C98B0DC}" destId="{880BB849-3A44-434F-9C38-9A82E1F4CF33}" srcOrd="0" destOrd="0" parTransId="{4B6230D9-493D-49BE-9D5E-E87D5DB17073}" sibTransId="{B23D1FB2-3427-4A77-AEF9-EA57A829C990}"/>
    <dgm:cxn modelId="{11E1C73F-E909-4D28-978D-5E26AE680E77}" type="presOf" srcId="{C5897B4A-34ED-4F09-875A-25CC260645F0}" destId="{5F78E1C8-2854-44D0-9B70-4E208D11BDC9}" srcOrd="0" destOrd="2" presId="urn:microsoft.com/office/officeart/2005/8/layout/hList1"/>
    <dgm:cxn modelId="{C1AC3F86-01F6-4E60-845A-915DF950D463}" type="presOf" srcId="{087C38A5-F7E6-4C0C-87BC-0CAB3DB3C1D2}" destId="{5F78E1C8-2854-44D0-9B70-4E208D11BDC9}" srcOrd="0" destOrd="0" presId="urn:microsoft.com/office/officeart/2005/8/layout/hList1"/>
    <dgm:cxn modelId="{706D238E-C945-47F6-92A9-F452B2DFA496}" type="presOf" srcId="{19D6DF57-0E24-4F05-87AA-33C49D85AB11}" destId="{5F78E1C8-2854-44D0-9B70-4E208D11BDC9}" srcOrd="0" destOrd="1" presId="urn:microsoft.com/office/officeart/2005/8/layout/hList1"/>
    <dgm:cxn modelId="{6696FC9D-4E95-4DBC-849F-696807EC38F1}" type="presOf" srcId="{8D713F21-18F5-4AF3-B388-3B619C98B0DC}" destId="{E3CDA456-AD57-431C-8869-037839A6660B}" srcOrd="0" destOrd="0" presId="urn:microsoft.com/office/officeart/2005/8/layout/hList1"/>
    <dgm:cxn modelId="{09433FAA-0B59-425E-8A3A-FFD831D8A285}" type="presOf" srcId="{880BB849-3A44-434F-9C38-9A82E1F4CF33}" destId="{73FEE90E-7365-4DE8-86A8-9E82BFFD0AA1}" srcOrd="0" destOrd="0" presId="urn:microsoft.com/office/officeart/2005/8/layout/hList1"/>
    <dgm:cxn modelId="{19BCCC5E-988C-4C09-9A93-0DBD36AC5DE9}" type="presParOf" srcId="{E3CDA456-AD57-431C-8869-037839A6660B}" destId="{83C87959-73DE-422F-B866-D6057BA4919B}" srcOrd="0" destOrd="0" presId="urn:microsoft.com/office/officeart/2005/8/layout/hList1"/>
    <dgm:cxn modelId="{B0B7321A-129D-433C-9F8C-F63E0C77C412}" type="presParOf" srcId="{83C87959-73DE-422F-B866-D6057BA4919B}" destId="{73FEE90E-7365-4DE8-86A8-9E82BFFD0AA1}" srcOrd="0" destOrd="0" presId="urn:microsoft.com/office/officeart/2005/8/layout/hList1"/>
    <dgm:cxn modelId="{303D01CF-49DB-4567-BC0B-4E14ECAE1C70}" type="presParOf" srcId="{83C87959-73DE-422F-B866-D6057BA4919B}" destId="{5F78E1C8-2854-44D0-9B70-4E208D11BDC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15A6436-92EA-4349-AF5E-E6845082562A}" type="doc">
      <dgm:prSet loTypeId="urn:microsoft.com/office/officeart/2005/8/layout/vList2" loCatId="list" qsTypeId="urn:microsoft.com/office/officeart/2005/8/quickstyle/simple5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E7651244-B6C3-4EB6-A26B-C2166982FC95}">
      <dgm:prSet phldrT="[Text]"/>
      <dgm:spPr/>
      <dgm:t>
        <a:bodyPr/>
        <a:lstStyle/>
        <a:p>
          <a:r>
            <a:rPr lang="en-US" dirty="0"/>
            <a:t>Schools, Polytechnics, Hospitals, City councils, </a:t>
          </a:r>
          <a:r>
            <a:rPr lang="en-US" dirty="0" err="1"/>
            <a:t>Pejabat</a:t>
          </a:r>
          <a:r>
            <a:rPr lang="en-US" dirty="0"/>
            <a:t> </a:t>
          </a:r>
          <a:r>
            <a:rPr lang="en-US" dirty="0" err="1"/>
            <a:t>Setiausaha</a:t>
          </a:r>
          <a:r>
            <a:rPr lang="en-US" dirty="0"/>
            <a:t> </a:t>
          </a:r>
          <a:r>
            <a:rPr lang="en-US" dirty="0" err="1"/>
            <a:t>Kerajaan</a:t>
          </a:r>
          <a:r>
            <a:rPr lang="en-US" dirty="0"/>
            <a:t> </a:t>
          </a:r>
          <a:r>
            <a:rPr lang="en-US" dirty="0" err="1"/>
            <a:t>Negeri</a:t>
          </a:r>
          <a:r>
            <a:rPr lang="en-US" dirty="0"/>
            <a:t> (depends on which government offices- consult Coordinator first!)</a:t>
          </a:r>
        </a:p>
      </dgm:t>
    </dgm:pt>
    <dgm:pt modelId="{B50124CD-78C6-458C-8F4F-400D786C0F95}" type="parTrans" cxnId="{B2609747-EE70-42A0-B11F-5A2337E648CB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1A956F90-6B8F-4100-9D9C-135C892D318B}" type="sibTrans" cxnId="{B2609747-EE70-42A0-B11F-5A2337E648CB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8A592215-1DC9-4FA8-8C87-5C8FA7435279}">
      <dgm:prSet/>
      <dgm:spPr/>
      <dgm:t>
        <a:bodyPr/>
        <a:lstStyle/>
        <a:p>
          <a:r>
            <a:rPr lang="en-US" dirty="0"/>
            <a:t>Organization without an IT department.</a:t>
          </a:r>
        </a:p>
      </dgm:t>
    </dgm:pt>
    <dgm:pt modelId="{30504B87-AFA5-49A7-95D0-D46F3978DDAD}" type="parTrans" cxnId="{97D486DA-AB28-42CE-BF1D-137415846CE8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5D90F19E-D704-4FD5-B84C-67E639882C80}" type="sibTrans" cxnId="{97D486DA-AB28-42CE-BF1D-137415846CE8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C1D5CCC3-336F-4624-8947-41A150E1AF49}">
      <dgm:prSet/>
      <dgm:spPr/>
      <dgm:t>
        <a:bodyPr/>
        <a:lstStyle/>
        <a:p>
          <a:r>
            <a:rPr lang="en-US" dirty="0"/>
            <a:t>Organization without any IT staff to supervise you.</a:t>
          </a:r>
        </a:p>
      </dgm:t>
    </dgm:pt>
    <dgm:pt modelId="{4A702D5B-F0B4-471F-A3D0-8B5A7D126B1C}" type="parTrans" cxnId="{F23AC9F4-DEF3-4EE0-8070-CA9C9087775F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E51F7517-7771-4171-BCC7-C4A59313CF80}" type="sibTrans" cxnId="{F23AC9F4-DEF3-4EE0-8070-CA9C9087775F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50EF88E3-6A9E-47A5-8CE3-D488E3DD6AAF}">
      <dgm:prSet/>
      <dgm:spPr/>
      <dgm:t>
        <a:bodyPr/>
        <a:lstStyle/>
        <a:p>
          <a:r>
            <a:rPr lang="en-US" dirty="0"/>
            <a:t>Telecommunications company – work related to Electrical and electronic</a:t>
          </a:r>
        </a:p>
      </dgm:t>
    </dgm:pt>
    <dgm:pt modelId="{FC8636B0-125E-4674-B608-B334347D8A76}" type="parTrans" cxnId="{AD4D2C23-DD18-4BDB-8C55-E2E6A418B860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03212798-234E-41C1-B4A4-D0FD54E8D2CD}" type="sibTrans" cxnId="{AD4D2C23-DD18-4BDB-8C55-E2E6A418B860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821B3F98-9986-4800-9E7F-77ACCC0DC1B3}" type="pres">
      <dgm:prSet presAssocID="{815A6436-92EA-4349-AF5E-E6845082562A}" presName="linear" presStyleCnt="0">
        <dgm:presLayoutVars>
          <dgm:animLvl val="lvl"/>
          <dgm:resizeHandles val="exact"/>
        </dgm:presLayoutVars>
      </dgm:prSet>
      <dgm:spPr/>
    </dgm:pt>
    <dgm:pt modelId="{D1B584F7-FF46-45AE-ABCF-2AFDB42079D1}" type="pres">
      <dgm:prSet presAssocID="{E7651244-B6C3-4EB6-A26B-C2166982FC9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35A6A90-34AF-4FC6-8118-3C545229478E}" type="pres">
      <dgm:prSet presAssocID="{1A956F90-6B8F-4100-9D9C-135C892D318B}" presName="spacer" presStyleCnt="0"/>
      <dgm:spPr/>
    </dgm:pt>
    <dgm:pt modelId="{D8BD57FF-8ECA-480D-9E17-E7ECB7278554}" type="pres">
      <dgm:prSet presAssocID="{8A592215-1DC9-4FA8-8C87-5C8FA743527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8C2ECBB-9890-48E2-A733-C3FEC884E328}" type="pres">
      <dgm:prSet presAssocID="{5D90F19E-D704-4FD5-B84C-67E639882C80}" presName="spacer" presStyleCnt="0"/>
      <dgm:spPr/>
    </dgm:pt>
    <dgm:pt modelId="{DFA69647-E159-4F08-A9AD-E56691C9416A}" type="pres">
      <dgm:prSet presAssocID="{C1D5CCC3-336F-4624-8947-41A150E1AF4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27FAFB1-A423-4B0F-93E7-1410B341588D}" type="pres">
      <dgm:prSet presAssocID="{E51F7517-7771-4171-BCC7-C4A59313CF80}" presName="spacer" presStyleCnt="0"/>
      <dgm:spPr/>
    </dgm:pt>
    <dgm:pt modelId="{4AB1BD77-AFD5-47FE-BF83-16AC2A0EDA0A}" type="pres">
      <dgm:prSet presAssocID="{50EF88E3-6A9E-47A5-8CE3-D488E3DD6AA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0753D11-1401-4C29-9BC0-CE1B0C88424A}" type="presOf" srcId="{E7651244-B6C3-4EB6-A26B-C2166982FC95}" destId="{D1B584F7-FF46-45AE-ABCF-2AFDB42079D1}" srcOrd="0" destOrd="0" presId="urn:microsoft.com/office/officeart/2005/8/layout/vList2"/>
    <dgm:cxn modelId="{AD4D2C23-DD18-4BDB-8C55-E2E6A418B860}" srcId="{815A6436-92EA-4349-AF5E-E6845082562A}" destId="{50EF88E3-6A9E-47A5-8CE3-D488E3DD6AAF}" srcOrd="3" destOrd="0" parTransId="{FC8636B0-125E-4674-B608-B334347D8A76}" sibTransId="{03212798-234E-41C1-B4A4-D0FD54E8D2CD}"/>
    <dgm:cxn modelId="{B2609747-EE70-42A0-B11F-5A2337E648CB}" srcId="{815A6436-92EA-4349-AF5E-E6845082562A}" destId="{E7651244-B6C3-4EB6-A26B-C2166982FC95}" srcOrd="0" destOrd="0" parTransId="{B50124CD-78C6-458C-8F4F-400D786C0F95}" sibTransId="{1A956F90-6B8F-4100-9D9C-135C892D318B}"/>
    <dgm:cxn modelId="{65AA0D58-5A88-4FEB-921D-7E4C287781B5}" type="presOf" srcId="{8A592215-1DC9-4FA8-8C87-5C8FA7435279}" destId="{D8BD57FF-8ECA-480D-9E17-E7ECB7278554}" srcOrd="0" destOrd="0" presId="urn:microsoft.com/office/officeart/2005/8/layout/vList2"/>
    <dgm:cxn modelId="{739001B4-F436-4896-BD9A-1DA603E4C0B7}" type="presOf" srcId="{815A6436-92EA-4349-AF5E-E6845082562A}" destId="{821B3F98-9986-4800-9E7F-77ACCC0DC1B3}" srcOrd="0" destOrd="0" presId="urn:microsoft.com/office/officeart/2005/8/layout/vList2"/>
    <dgm:cxn modelId="{BF98EEC6-9BA9-40FF-810A-9B8A5F19EBA2}" type="presOf" srcId="{C1D5CCC3-336F-4624-8947-41A150E1AF49}" destId="{DFA69647-E159-4F08-A9AD-E56691C9416A}" srcOrd="0" destOrd="0" presId="urn:microsoft.com/office/officeart/2005/8/layout/vList2"/>
    <dgm:cxn modelId="{97D486DA-AB28-42CE-BF1D-137415846CE8}" srcId="{815A6436-92EA-4349-AF5E-E6845082562A}" destId="{8A592215-1DC9-4FA8-8C87-5C8FA7435279}" srcOrd="1" destOrd="0" parTransId="{30504B87-AFA5-49A7-95D0-D46F3978DDAD}" sibTransId="{5D90F19E-D704-4FD5-B84C-67E639882C80}"/>
    <dgm:cxn modelId="{F23AC9F4-DEF3-4EE0-8070-CA9C9087775F}" srcId="{815A6436-92EA-4349-AF5E-E6845082562A}" destId="{C1D5CCC3-336F-4624-8947-41A150E1AF49}" srcOrd="2" destOrd="0" parTransId="{4A702D5B-F0B4-471F-A3D0-8B5A7D126B1C}" sibTransId="{E51F7517-7771-4171-BCC7-C4A59313CF80}"/>
    <dgm:cxn modelId="{994A1DF6-7BF6-4BEF-A40B-58287FAD071D}" type="presOf" srcId="{50EF88E3-6A9E-47A5-8CE3-D488E3DD6AAF}" destId="{4AB1BD77-AFD5-47FE-BF83-16AC2A0EDA0A}" srcOrd="0" destOrd="0" presId="urn:microsoft.com/office/officeart/2005/8/layout/vList2"/>
    <dgm:cxn modelId="{C7C5BCF8-D94B-4196-8FD7-48B720075A5E}" type="presParOf" srcId="{821B3F98-9986-4800-9E7F-77ACCC0DC1B3}" destId="{D1B584F7-FF46-45AE-ABCF-2AFDB42079D1}" srcOrd="0" destOrd="0" presId="urn:microsoft.com/office/officeart/2005/8/layout/vList2"/>
    <dgm:cxn modelId="{8780EB16-6BAA-42D0-8153-661D24067B34}" type="presParOf" srcId="{821B3F98-9986-4800-9E7F-77ACCC0DC1B3}" destId="{735A6A90-34AF-4FC6-8118-3C545229478E}" srcOrd="1" destOrd="0" presId="urn:microsoft.com/office/officeart/2005/8/layout/vList2"/>
    <dgm:cxn modelId="{E06F5AE0-7782-4085-BAE2-8340B29EF082}" type="presParOf" srcId="{821B3F98-9986-4800-9E7F-77ACCC0DC1B3}" destId="{D8BD57FF-8ECA-480D-9E17-E7ECB7278554}" srcOrd="2" destOrd="0" presId="urn:microsoft.com/office/officeart/2005/8/layout/vList2"/>
    <dgm:cxn modelId="{4E696BB5-409E-417F-AB75-149A5D3ACD71}" type="presParOf" srcId="{821B3F98-9986-4800-9E7F-77ACCC0DC1B3}" destId="{98C2ECBB-9890-48E2-A733-C3FEC884E328}" srcOrd="3" destOrd="0" presId="urn:microsoft.com/office/officeart/2005/8/layout/vList2"/>
    <dgm:cxn modelId="{FE37341F-1629-4C2C-BD43-0446DD42823C}" type="presParOf" srcId="{821B3F98-9986-4800-9E7F-77ACCC0DC1B3}" destId="{DFA69647-E159-4F08-A9AD-E56691C9416A}" srcOrd="4" destOrd="0" presId="urn:microsoft.com/office/officeart/2005/8/layout/vList2"/>
    <dgm:cxn modelId="{C75489C0-35F7-41E1-8E93-BE0B01B87D2F}" type="presParOf" srcId="{821B3F98-9986-4800-9E7F-77ACCC0DC1B3}" destId="{027FAFB1-A423-4B0F-93E7-1410B341588D}" srcOrd="5" destOrd="0" presId="urn:microsoft.com/office/officeart/2005/8/layout/vList2"/>
    <dgm:cxn modelId="{647722AA-A304-411F-BE82-CFD470874C4F}" type="presParOf" srcId="{821B3F98-9986-4800-9E7F-77ACCC0DC1B3}" destId="{4AB1BD77-AFD5-47FE-BF83-16AC2A0EDA0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78AFA73-209E-4334-AC4E-984E0BA43DDB}" type="doc">
      <dgm:prSet loTypeId="urn:microsoft.com/office/officeart/2005/8/layout/h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4184E73-E359-48CA-83F0-25A06F8C7D3F}">
      <dgm:prSet phldrT="[Text]" custT="1"/>
      <dgm:spPr/>
      <dgm:t>
        <a:bodyPr/>
        <a:lstStyle/>
        <a:p>
          <a:r>
            <a:rPr lang="en-US" sz="1600" dirty="0"/>
            <a:t>Prepare your resume</a:t>
          </a:r>
        </a:p>
      </dgm:t>
    </dgm:pt>
    <dgm:pt modelId="{13B4BAFE-09C4-4F5E-8EC3-563C116237F7}" type="parTrans" cxnId="{64EB7A84-6929-4E91-B77F-514E4DAD1C7F}">
      <dgm:prSet/>
      <dgm:spPr/>
      <dgm:t>
        <a:bodyPr/>
        <a:lstStyle/>
        <a:p>
          <a:endParaRPr lang="en-US"/>
        </a:p>
      </dgm:t>
    </dgm:pt>
    <dgm:pt modelId="{93443160-2F6E-4130-BA2F-87CB907F0219}" type="sibTrans" cxnId="{64EB7A84-6929-4E91-B77F-514E4DAD1C7F}">
      <dgm:prSet/>
      <dgm:spPr/>
      <dgm:t>
        <a:bodyPr/>
        <a:lstStyle/>
        <a:p>
          <a:endParaRPr lang="en-US"/>
        </a:p>
      </dgm:t>
    </dgm:pt>
    <dgm:pt modelId="{D4D6B938-0153-446A-BBC7-3F2218C41FA2}">
      <dgm:prSet custT="1"/>
      <dgm:spPr/>
      <dgm:t>
        <a:bodyPr/>
        <a:lstStyle/>
        <a:p>
          <a:r>
            <a:rPr lang="en-US" sz="1400"/>
            <a:t>Check grammar and spelling mistake</a:t>
          </a:r>
          <a:endParaRPr lang="en-US" sz="1400" dirty="0"/>
        </a:p>
      </dgm:t>
    </dgm:pt>
    <dgm:pt modelId="{E351751B-D9D3-4A1B-8BF3-5FBE46582E10}" type="parTrans" cxnId="{FE873140-D311-45A5-9B2D-71C62AD70647}">
      <dgm:prSet/>
      <dgm:spPr/>
      <dgm:t>
        <a:bodyPr/>
        <a:lstStyle/>
        <a:p>
          <a:endParaRPr lang="en-US"/>
        </a:p>
      </dgm:t>
    </dgm:pt>
    <dgm:pt modelId="{606F83FD-3BDD-4F21-B2B2-DBD58A2FECFA}" type="sibTrans" cxnId="{FE873140-D311-45A5-9B2D-71C62AD70647}">
      <dgm:prSet/>
      <dgm:spPr/>
      <dgm:t>
        <a:bodyPr/>
        <a:lstStyle/>
        <a:p>
          <a:endParaRPr lang="en-US"/>
        </a:p>
      </dgm:t>
    </dgm:pt>
    <dgm:pt modelId="{FCBE5FAB-0E3F-4CD5-B2E0-F04961B83C14}">
      <dgm:prSet custT="1"/>
      <dgm:spPr/>
      <dgm:t>
        <a:bodyPr/>
        <a:lstStyle/>
        <a:p>
          <a:r>
            <a:rPr lang="en-US" sz="1400" dirty="0"/>
            <a:t>Picture must be presentable</a:t>
          </a:r>
        </a:p>
      </dgm:t>
    </dgm:pt>
    <dgm:pt modelId="{2341ECDF-ABC6-4CF2-ADEC-61AAB6F7A7C1}" type="parTrans" cxnId="{06E9D515-5CB5-4860-BE5D-059E9ACED9B9}">
      <dgm:prSet/>
      <dgm:spPr/>
      <dgm:t>
        <a:bodyPr/>
        <a:lstStyle/>
        <a:p>
          <a:endParaRPr lang="en-US"/>
        </a:p>
      </dgm:t>
    </dgm:pt>
    <dgm:pt modelId="{DCF5410A-B030-45D7-A073-2BDFA6C55388}" type="sibTrans" cxnId="{06E9D515-5CB5-4860-BE5D-059E9ACED9B9}">
      <dgm:prSet/>
      <dgm:spPr/>
      <dgm:t>
        <a:bodyPr/>
        <a:lstStyle/>
        <a:p>
          <a:endParaRPr lang="en-US"/>
        </a:p>
      </dgm:t>
    </dgm:pt>
    <dgm:pt modelId="{A09584FD-140E-4430-9D4F-E3046BD2D946}">
      <dgm:prSet custT="1"/>
      <dgm:spPr/>
      <dgm:t>
        <a:bodyPr/>
        <a:lstStyle/>
        <a:p>
          <a:r>
            <a:rPr lang="en-US" sz="1400"/>
            <a:t>Email Address</a:t>
          </a:r>
          <a:endParaRPr lang="en-US" sz="1400" dirty="0"/>
        </a:p>
      </dgm:t>
    </dgm:pt>
    <dgm:pt modelId="{D3EA24FC-3C03-4EB3-8DEC-FE4B73928DF3}" type="parTrans" cxnId="{00DCB6ED-5D13-42ED-BB54-E0540971644E}">
      <dgm:prSet/>
      <dgm:spPr/>
      <dgm:t>
        <a:bodyPr/>
        <a:lstStyle/>
        <a:p>
          <a:endParaRPr lang="en-US"/>
        </a:p>
      </dgm:t>
    </dgm:pt>
    <dgm:pt modelId="{C3224664-C86F-4F79-9EC5-DFD3E262B7E9}" type="sibTrans" cxnId="{00DCB6ED-5D13-42ED-BB54-E0540971644E}">
      <dgm:prSet/>
      <dgm:spPr/>
      <dgm:t>
        <a:bodyPr/>
        <a:lstStyle/>
        <a:p>
          <a:endParaRPr lang="en-US"/>
        </a:p>
      </dgm:t>
    </dgm:pt>
    <dgm:pt modelId="{BCC38A21-0C1F-4615-A37B-AA281682A15E}">
      <dgm:prSet custT="1"/>
      <dgm:spPr/>
      <dgm:t>
        <a:bodyPr/>
        <a:lstStyle/>
        <a:p>
          <a:r>
            <a:rPr lang="en-US" sz="1400"/>
            <a:t>List your skills and experience</a:t>
          </a:r>
          <a:endParaRPr lang="en-US" sz="1400" dirty="0"/>
        </a:p>
      </dgm:t>
    </dgm:pt>
    <dgm:pt modelId="{F6BFC0C9-0661-402B-90D0-BDA92AC0E56B}" type="parTrans" cxnId="{C7BAB8F8-375B-48CB-83DE-40CF6A7BDB8B}">
      <dgm:prSet/>
      <dgm:spPr/>
      <dgm:t>
        <a:bodyPr/>
        <a:lstStyle/>
        <a:p>
          <a:endParaRPr lang="en-US"/>
        </a:p>
      </dgm:t>
    </dgm:pt>
    <dgm:pt modelId="{E8C1C2FE-8EF0-49CD-BD04-2B155914F49E}" type="sibTrans" cxnId="{C7BAB8F8-375B-48CB-83DE-40CF6A7BDB8B}">
      <dgm:prSet/>
      <dgm:spPr/>
      <dgm:t>
        <a:bodyPr/>
        <a:lstStyle/>
        <a:p>
          <a:endParaRPr lang="en-US"/>
        </a:p>
      </dgm:t>
    </dgm:pt>
    <dgm:pt modelId="{754E1B70-B6C7-4FE3-BEBA-BEB2EDDD1940}">
      <dgm:prSet custT="1"/>
      <dgm:spPr/>
      <dgm:t>
        <a:bodyPr/>
        <a:lstStyle/>
        <a:p>
          <a:r>
            <a:rPr lang="en-US" sz="1400"/>
            <a:t>Undergraduate project (PSM)</a:t>
          </a:r>
          <a:endParaRPr lang="en-US" sz="1400" dirty="0"/>
        </a:p>
      </dgm:t>
    </dgm:pt>
    <dgm:pt modelId="{CF4B0E58-BED7-4BCC-B2DC-E6E475BA0DD8}" type="parTrans" cxnId="{4D46D6F1-E22C-487B-820F-001607112D69}">
      <dgm:prSet/>
      <dgm:spPr/>
      <dgm:t>
        <a:bodyPr/>
        <a:lstStyle/>
        <a:p>
          <a:endParaRPr lang="en-US"/>
        </a:p>
      </dgm:t>
    </dgm:pt>
    <dgm:pt modelId="{74875484-3678-4F58-BDE8-F9CCDB3E8ED4}" type="sibTrans" cxnId="{4D46D6F1-E22C-487B-820F-001607112D69}">
      <dgm:prSet/>
      <dgm:spPr/>
      <dgm:t>
        <a:bodyPr/>
        <a:lstStyle/>
        <a:p>
          <a:endParaRPr lang="en-US"/>
        </a:p>
      </dgm:t>
    </dgm:pt>
    <dgm:pt modelId="{2975F8D9-B224-40D2-8D2E-D23DA12BAAC1}">
      <dgm:prSet custT="1"/>
      <dgm:spPr/>
      <dgm:t>
        <a:bodyPr/>
        <a:lstStyle/>
        <a:p>
          <a:r>
            <a:rPr lang="en-US" sz="1400"/>
            <a:t>Training attended</a:t>
          </a:r>
          <a:endParaRPr lang="en-US" sz="1400" dirty="0"/>
        </a:p>
      </dgm:t>
    </dgm:pt>
    <dgm:pt modelId="{CEB340D7-3EDF-45DF-93D8-95F829611E33}" type="parTrans" cxnId="{E6DE638F-58C2-4179-AB34-1DCE1E6394EC}">
      <dgm:prSet/>
      <dgm:spPr/>
      <dgm:t>
        <a:bodyPr/>
        <a:lstStyle/>
        <a:p>
          <a:endParaRPr lang="en-US"/>
        </a:p>
      </dgm:t>
    </dgm:pt>
    <dgm:pt modelId="{D9B37437-4E90-43A6-A1B6-003A572D679C}" type="sibTrans" cxnId="{E6DE638F-58C2-4179-AB34-1DCE1E6394EC}">
      <dgm:prSet/>
      <dgm:spPr/>
      <dgm:t>
        <a:bodyPr/>
        <a:lstStyle/>
        <a:p>
          <a:endParaRPr lang="en-US"/>
        </a:p>
      </dgm:t>
    </dgm:pt>
    <dgm:pt modelId="{CEAD1965-3E51-441C-8228-DEB19D280F49}">
      <dgm:prSet custT="1"/>
      <dgm:spPr/>
      <dgm:t>
        <a:bodyPr/>
        <a:lstStyle/>
        <a:p>
          <a:r>
            <a:rPr lang="en-US" sz="1400"/>
            <a:t>Check for templates</a:t>
          </a:r>
          <a:endParaRPr lang="en-US" sz="1400" dirty="0"/>
        </a:p>
      </dgm:t>
    </dgm:pt>
    <dgm:pt modelId="{25AEFEFD-087D-4518-9520-588A79FFAA5C}" type="parTrans" cxnId="{D3DAE08B-DCCD-4B65-913B-D64B550D6443}">
      <dgm:prSet/>
      <dgm:spPr/>
      <dgm:t>
        <a:bodyPr/>
        <a:lstStyle/>
        <a:p>
          <a:endParaRPr lang="en-US"/>
        </a:p>
      </dgm:t>
    </dgm:pt>
    <dgm:pt modelId="{0B754EA8-CA68-4BD3-BB7E-9845D438A410}" type="sibTrans" cxnId="{D3DAE08B-DCCD-4B65-913B-D64B550D6443}">
      <dgm:prSet/>
      <dgm:spPr/>
      <dgm:t>
        <a:bodyPr/>
        <a:lstStyle/>
        <a:p>
          <a:endParaRPr lang="en-US"/>
        </a:p>
      </dgm:t>
    </dgm:pt>
    <dgm:pt modelId="{C8142B70-0C05-4A4C-BE41-B08AAB62B564}">
      <dgm:prSet custT="1"/>
      <dgm:spPr/>
      <dgm:t>
        <a:bodyPr/>
        <a:lstStyle/>
        <a:p>
          <a:r>
            <a:rPr lang="en-US" sz="1400" dirty="0"/>
            <a:t>Jobstreet.com</a:t>
          </a:r>
        </a:p>
      </dgm:t>
    </dgm:pt>
    <dgm:pt modelId="{EF88C7A1-C224-4614-A3B4-B0204BF99BA4}" type="parTrans" cxnId="{84BAC2D1-6590-4FD2-8EDF-A6D60475D673}">
      <dgm:prSet/>
      <dgm:spPr/>
      <dgm:t>
        <a:bodyPr/>
        <a:lstStyle/>
        <a:p>
          <a:endParaRPr lang="en-US"/>
        </a:p>
      </dgm:t>
    </dgm:pt>
    <dgm:pt modelId="{FF57E530-FCB5-408E-BBD1-02552EBD778A}" type="sibTrans" cxnId="{84BAC2D1-6590-4FD2-8EDF-A6D60475D673}">
      <dgm:prSet/>
      <dgm:spPr/>
      <dgm:t>
        <a:bodyPr/>
        <a:lstStyle/>
        <a:p>
          <a:endParaRPr lang="en-US"/>
        </a:p>
      </dgm:t>
    </dgm:pt>
    <dgm:pt modelId="{F5F4371C-A69C-493D-B12F-490AAE974B91}">
      <dgm:prSet/>
      <dgm:spPr/>
      <dgm:t>
        <a:bodyPr/>
        <a:lstStyle/>
        <a:p>
          <a:r>
            <a:rPr lang="en-US" dirty="0"/>
            <a:t>Choose a suitable company</a:t>
          </a:r>
        </a:p>
      </dgm:t>
    </dgm:pt>
    <dgm:pt modelId="{EF4F1362-E7BC-416E-82C5-ED2120E2A6F4}" type="parTrans" cxnId="{887AAACD-D83E-42B0-9B7E-F25884516075}">
      <dgm:prSet/>
      <dgm:spPr/>
      <dgm:t>
        <a:bodyPr/>
        <a:lstStyle/>
        <a:p>
          <a:endParaRPr lang="en-US"/>
        </a:p>
      </dgm:t>
    </dgm:pt>
    <dgm:pt modelId="{25FE7AE7-B992-4D4D-AC99-2D55A3E4DA1F}" type="sibTrans" cxnId="{887AAACD-D83E-42B0-9B7E-F25884516075}">
      <dgm:prSet/>
      <dgm:spPr/>
      <dgm:t>
        <a:bodyPr/>
        <a:lstStyle/>
        <a:p>
          <a:endParaRPr lang="en-US"/>
        </a:p>
      </dgm:t>
    </dgm:pt>
    <dgm:pt modelId="{A783BE77-1B94-4424-A552-619A3AD3FA0B}">
      <dgm:prSet/>
      <dgm:spPr/>
      <dgm:t>
        <a:bodyPr/>
        <a:lstStyle/>
        <a:p>
          <a:r>
            <a:rPr lang="en-US" dirty="0"/>
            <a:t>Research via website</a:t>
          </a:r>
        </a:p>
      </dgm:t>
    </dgm:pt>
    <dgm:pt modelId="{709EFFBB-D51C-438F-BB94-FF86A22672BF}" type="parTrans" cxnId="{B93E8FFB-5388-4272-9D99-E5CBA53BC807}">
      <dgm:prSet/>
      <dgm:spPr/>
      <dgm:t>
        <a:bodyPr/>
        <a:lstStyle/>
        <a:p>
          <a:endParaRPr lang="en-US"/>
        </a:p>
      </dgm:t>
    </dgm:pt>
    <dgm:pt modelId="{472E12B9-5DCB-4570-8637-9426FAF1AAE9}" type="sibTrans" cxnId="{B93E8FFB-5388-4272-9D99-E5CBA53BC807}">
      <dgm:prSet/>
      <dgm:spPr/>
      <dgm:t>
        <a:bodyPr/>
        <a:lstStyle/>
        <a:p>
          <a:endParaRPr lang="en-US"/>
        </a:p>
      </dgm:t>
    </dgm:pt>
    <dgm:pt modelId="{2DD0025C-7C1C-4C50-AA38-46E2585FEC54}">
      <dgm:prSet/>
      <dgm:spPr/>
      <dgm:t>
        <a:bodyPr/>
        <a:lstStyle/>
        <a:p>
          <a:r>
            <a:rPr lang="en-US" dirty="0"/>
            <a:t>Ask seniors</a:t>
          </a:r>
        </a:p>
      </dgm:t>
    </dgm:pt>
    <dgm:pt modelId="{4E689054-635A-4042-80C4-A68268AABC5C}" type="parTrans" cxnId="{9CAD4242-4D79-4180-8C62-477FF5C16178}">
      <dgm:prSet/>
      <dgm:spPr/>
      <dgm:t>
        <a:bodyPr/>
        <a:lstStyle/>
        <a:p>
          <a:endParaRPr lang="en-US"/>
        </a:p>
      </dgm:t>
    </dgm:pt>
    <dgm:pt modelId="{F8176A87-E215-4997-9227-2BD55D46A09A}" type="sibTrans" cxnId="{9CAD4242-4D79-4180-8C62-477FF5C16178}">
      <dgm:prSet/>
      <dgm:spPr/>
      <dgm:t>
        <a:bodyPr/>
        <a:lstStyle/>
        <a:p>
          <a:endParaRPr lang="en-US"/>
        </a:p>
      </dgm:t>
    </dgm:pt>
    <dgm:pt modelId="{AAE00352-53EC-46BB-A68D-758FCA572AC2}">
      <dgm:prSet/>
      <dgm:spPr/>
      <dgm:t>
        <a:bodyPr/>
        <a:lstStyle/>
        <a:p>
          <a:r>
            <a:rPr lang="en-US" dirty="0"/>
            <a:t>Refer to previous internship list in </a:t>
          </a:r>
          <a:r>
            <a:rPr lang="en-US" dirty="0" err="1"/>
            <a:t>Latihan</a:t>
          </a:r>
          <a:r>
            <a:rPr lang="en-US" dirty="0"/>
            <a:t> </a:t>
          </a:r>
          <a:r>
            <a:rPr lang="en-US" dirty="0" err="1"/>
            <a:t>Industri</a:t>
          </a:r>
          <a:r>
            <a:rPr lang="en-US" dirty="0"/>
            <a:t> FB Page</a:t>
          </a:r>
        </a:p>
      </dgm:t>
    </dgm:pt>
    <dgm:pt modelId="{71174D2D-A9B5-42F3-AF11-75AE6F03C285}" type="parTrans" cxnId="{D176066B-0927-4430-91A9-CF906E1ECAE5}">
      <dgm:prSet/>
      <dgm:spPr/>
      <dgm:t>
        <a:bodyPr/>
        <a:lstStyle/>
        <a:p>
          <a:endParaRPr lang="en-US"/>
        </a:p>
      </dgm:t>
    </dgm:pt>
    <dgm:pt modelId="{BDF8F8A9-B372-4A30-A86B-1B13E31C3DD6}" type="sibTrans" cxnId="{D176066B-0927-4430-91A9-CF906E1ECAE5}">
      <dgm:prSet/>
      <dgm:spPr/>
      <dgm:t>
        <a:bodyPr/>
        <a:lstStyle/>
        <a:p>
          <a:endParaRPr lang="en-US"/>
        </a:p>
      </dgm:t>
    </dgm:pt>
    <dgm:pt modelId="{E2954324-3F76-431C-B30F-B423CA85C219}">
      <dgm:prSet/>
      <dgm:spPr/>
      <dgm:t>
        <a:bodyPr/>
        <a:lstStyle/>
        <a:p>
          <a:r>
            <a:rPr lang="en-US" dirty="0"/>
            <a:t>Go to the company </a:t>
          </a:r>
        </a:p>
      </dgm:t>
    </dgm:pt>
    <dgm:pt modelId="{CCD25DE3-FBAC-493A-83DA-6E18431E0904}" type="parTrans" cxnId="{6BDD08AC-E7CE-4E3E-967D-AA76CD0D821A}">
      <dgm:prSet/>
      <dgm:spPr/>
      <dgm:t>
        <a:bodyPr/>
        <a:lstStyle/>
        <a:p>
          <a:endParaRPr lang="en-US"/>
        </a:p>
      </dgm:t>
    </dgm:pt>
    <dgm:pt modelId="{97631AC0-CEBD-4924-AAE1-763236953D65}" type="sibTrans" cxnId="{6BDD08AC-E7CE-4E3E-967D-AA76CD0D821A}">
      <dgm:prSet/>
      <dgm:spPr/>
      <dgm:t>
        <a:bodyPr/>
        <a:lstStyle/>
        <a:p>
          <a:endParaRPr lang="en-US"/>
        </a:p>
      </dgm:t>
    </dgm:pt>
    <dgm:pt modelId="{3FCBEB17-80FE-4564-AE64-3A0BA961252B}" type="pres">
      <dgm:prSet presAssocID="{D78AFA73-209E-4334-AC4E-984E0BA43DDB}" presName="Name0" presStyleCnt="0">
        <dgm:presLayoutVars>
          <dgm:dir/>
          <dgm:animLvl val="lvl"/>
          <dgm:resizeHandles val="exact"/>
        </dgm:presLayoutVars>
      </dgm:prSet>
      <dgm:spPr/>
    </dgm:pt>
    <dgm:pt modelId="{24AD9639-59E3-4FF8-BC06-4700999D61D9}" type="pres">
      <dgm:prSet presAssocID="{D78AFA73-209E-4334-AC4E-984E0BA43DDB}" presName="tSp" presStyleCnt="0"/>
      <dgm:spPr/>
    </dgm:pt>
    <dgm:pt modelId="{522C768E-36B3-4A17-A3F9-1E13402F3682}" type="pres">
      <dgm:prSet presAssocID="{D78AFA73-209E-4334-AC4E-984E0BA43DDB}" presName="bSp" presStyleCnt="0"/>
      <dgm:spPr/>
    </dgm:pt>
    <dgm:pt modelId="{98ED8BEB-3FBF-4047-B7A1-3D32DE3E1574}" type="pres">
      <dgm:prSet presAssocID="{D78AFA73-209E-4334-AC4E-984E0BA43DDB}" presName="process" presStyleCnt="0"/>
      <dgm:spPr/>
    </dgm:pt>
    <dgm:pt modelId="{164BB38D-77C7-4D3B-986E-57B503793CFB}" type="pres">
      <dgm:prSet presAssocID="{94184E73-E359-48CA-83F0-25A06F8C7D3F}" presName="composite1" presStyleCnt="0"/>
      <dgm:spPr/>
    </dgm:pt>
    <dgm:pt modelId="{B54B2D07-2A77-44A8-99CD-8F77F930ED05}" type="pres">
      <dgm:prSet presAssocID="{94184E73-E359-48CA-83F0-25A06F8C7D3F}" presName="dummyNode1" presStyleLbl="node1" presStyleIdx="0" presStyleCnt="2"/>
      <dgm:spPr/>
    </dgm:pt>
    <dgm:pt modelId="{3BA620E9-EF71-488F-A788-9CCDDE15D2EE}" type="pres">
      <dgm:prSet presAssocID="{94184E73-E359-48CA-83F0-25A06F8C7D3F}" presName="childNode1" presStyleLbl="bgAcc1" presStyleIdx="0" presStyleCnt="2">
        <dgm:presLayoutVars>
          <dgm:bulletEnabled val="1"/>
        </dgm:presLayoutVars>
      </dgm:prSet>
      <dgm:spPr/>
    </dgm:pt>
    <dgm:pt modelId="{64A31231-CE2C-48D3-95D8-1837A5F2000A}" type="pres">
      <dgm:prSet presAssocID="{94184E73-E359-48CA-83F0-25A06F8C7D3F}" presName="childNode1tx" presStyleLbl="bgAcc1" presStyleIdx="0" presStyleCnt="2">
        <dgm:presLayoutVars>
          <dgm:bulletEnabled val="1"/>
        </dgm:presLayoutVars>
      </dgm:prSet>
      <dgm:spPr/>
    </dgm:pt>
    <dgm:pt modelId="{4AB9CB96-05AE-454A-84F8-4A6BA34EC6A6}" type="pres">
      <dgm:prSet presAssocID="{94184E73-E359-48CA-83F0-25A06F8C7D3F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9A06532D-3E82-482F-A83D-16742C9B1AFA}" type="pres">
      <dgm:prSet presAssocID="{94184E73-E359-48CA-83F0-25A06F8C7D3F}" presName="connSite1" presStyleCnt="0"/>
      <dgm:spPr/>
    </dgm:pt>
    <dgm:pt modelId="{BAF4B8E8-D942-4546-9933-B5F9AD82CB1D}" type="pres">
      <dgm:prSet presAssocID="{93443160-2F6E-4130-BA2F-87CB907F0219}" presName="Name9" presStyleLbl="sibTrans2D1" presStyleIdx="0" presStyleCnt="1"/>
      <dgm:spPr/>
    </dgm:pt>
    <dgm:pt modelId="{1AE43DDD-2001-46CC-A8E1-5DD070AD9384}" type="pres">
      <dgm:prSet presAssocID="{F5F4371C-A69C-493D-B12F-490AAE974B91}" presName="composite2" presStyleCnt="0"/>
      <dgm:spPr/>
    </dgm:pt>
    <dgm:pt modelId="{5469BA15-BFA7-49CC-80F7-E8FD489087FD}" type="pres">
      <dgm:prSet presAssocID="{F5F4371C-A69C-493D-B12F-490AAE974B91}" presName="dummyNode2" presStyleLbl="node1" presStyleIdx="0" presStyleCnt="2"/>
      <dgm:spPr/>
    </dgm:pt>
    <dgm:pt modelId="{3CFD1291-2EF7-48F3-995A-9D8E16466221}" type="pres">
      <dgm:prSet presAssocID="{F5F4371C-A69C-493D-B12F-490AAE974B91}" presName="childNode2" presStyleLbl="bgAcc1" presStyleIdx="1" presStyleCnt="2">
        <dgm:presLayoutVars>
          <dgm:bulletEnabled val="1"/>
        </dgm:presLayoutVars>
      </dgm:prSet>
      <dgm:spPr/>
    </dgm:pt>
    <dgm:pt modelId="{86292F8C-562F-48E3-9FC8-A339B083BC9D}" type="pres">
      <dgm:prSet presAssocID="{F5F4371C-A69C-493D-B12F-490AAE974B91}" presName="childNode2tx" presStyleLbl="bgAcc1" presStyleIdx="1" presStyleCnt="2">
        <dgm:presLayoutVars>
          <dgm:bulletEnabled val="1"/>
        </dgm:presLayoutVars>
      </dgm:prSet>
      <dgm:spPr/>
    </dgm:pt>
    <dgm:pt modelId="{7BFDA138-FCD5-4072-AAE3-35BC9973681C}" type="pres">
      <dgm:prSet presAssocID="{F5F4371C-A69C-493D-B12F-490AAE974B91}" presName="parentNode2" presStyleLbl="node1" presStyleIdx="1" presStyleCnt="2" custScaleY="107520">
        <dgm:presLayoutVars>
          <dgm:chMax val="0"/>
          <dgm:bulletEnabled val="1"/>
        </dgm:presLayoutVars>
      </dgm:prSet>
      <dgm:spPr/>
    </dgm:pt>
    <dgm:pt modelId="{AE12DB8A-DD17-4BAD-AC0B-218ABACCC828}" type="pres">
      <dgm:prSet presAssocID="{F5F4371C-A69C-493D-B12F-490AAE974B91}" presName="connSite2" presStyleCnt="0"/>
      <dgm:spPr/>
    </dgm:pt>
  </dgm:ptLst>
  <dgm:cxnLst>
    <dgm:cxn modelId="{9746FC08-01EC-4DFF-AB46-D29E595533D4}" type="presOf" srcId="{BCC38A21-0C1F-4615-A37B-AA281682A15E}" destId="{3BA620E9-EF71-488F-A788-9CCDDE15D2EE}" srcOrd="0" destOrd="3" presId="urn:microsoft.com/office/officeart/2005/8/layout/hProcess4"/>
    <dgm:cxn modelId="{A8CCB110-1485-430B-A0FC-4C5184C670C4}" type="presOf" srcId="{C8142B70-0C05-4A4C-BE41-B08AAB62B564}" destId="{64A31231-CE2C-48D3-95D8-1837A5F2000A}" srcOrd="1" destOrd="7" presId="urn:microsoft.com/office/officeart/2005/8/layout/hProcess4"/>
    <dgm:cxn modelId="{3BA8D312-4D54-4033-8916-2DB94CB5C66A}" type="presOf" srcId="{754E1B70-B6C7-4FE3-BEBA-BEB2EDDD1940}" destId="{3BA620E9-EF71-488F-A788-9CCDDE15D2EE}" srcOrd="0" destOrd="4" presId="urn:microsoft.com/office/officeart/2005/8/layout/hProcess4"/>
    <dgm:cxn modelId="{06E9D515-5CB5-4860-BE5D-059E9ACED9B9}" srcId="{94184E73-E359-48CA-83F0-25A06F8C7D3F}" destId="{FCBE5FAB-0E3F-4CD5-B2E0-F04961B83C14}" srcOrd="1" destOrd="0" parTransId="{2341ECDF-ABC6-4CF2-ADEC-61AAB6F7A7C1}" sibTransId="{DCF5410A-B030-45D7-A073-2BDFA6C55388}"/>
    <dgm:cxn modelId="{DE58671B-1718-4FA5-833C-011842CEA588}" type="presOf" srcId="{A09584FD-140E-4430-9D4F-E3046BD2D946}" destId="{64A31231-CE2C-48D3-95D8-1837A5F2000A}" srcOrd="1" destOrd="2" presId="urn:microsoft.com/office/officeart/2005/8/layout/hProcess4"/>
    <dgm:cxn modelId="{BE08AD1D-EFD6-42CD-B583-F61C497F6EFE}" type="presOf" srcId="{AAE00352-53EC-46BB-A68D-758FCA572AC2}" destId="{86292F8C-562F-48E3-9FC8-A339B083BC9D}" srcOrd="1" destOrd="3" presId="urn:microsoft.com/office/officeart/2005/8/layout/hProcess4"/>
    <dgm:cxn modelId="{FC523A1F-86ED-4421-B2DA-5C7835ED79E5}" type="presOf" srcId="{E2954324-3F76-431C-B30F-B423CA85C219}" destId="{3CFD1291-2EF7-48F3-995A-9D8E16466221}" srcOrd="0" destOrd="2" presId="urn:microsoft.com/office/officeart/2005/8/layout/hProcess4"/>
    <dgm:cxn modelId="{A081C828-226C-4711-8A37-EFB26E71147C}" type="presOf" srcId="{AAE00352-53EC-46BB-A68D-758FCA572AC2}" destId="{3CFD1291-2EF7-48F3-995A-9D8E16466221}" srcOrd="0" destOrd="3" presId="urn:microsoft.com/office/officeart/2005/8/layout/hProcess4"/>
    <dgm:cxn modelId="{AE3A8936-3C4D-479D-8AD6-B7B8142D9A05}" type="presOf" srcId="{A09584FD-140E-4430-9D4F-E3046BD2D946}" destId="{3BA620E9-EF71-488F-A788-9CCDDE15D2EE}" srcOrd="0" destOrd="2" presId="urn:microsoft.com/office/officeart/2005/8/layout/hProcess4"/>
    <dgm:cxn modelId="{FE873140-D311-45A5-9B2D-71C62AD70647}" srcId="{94184E73-E359-48CA-83F0-25A06F8C7D3F}" destId="{D4D6B938-0153-446A-BBC7-3F2218C41FA2}" srcOrd="0" destOrd="0" parTransId="{E351751B-D9D3-4A1B-8BF3-5FBE46582E10}" sibTransId="{606F83FD-3BDD-4F21-B2B2-DBD58A2FECFA}"/>
    <dgm:cxn modelId="{9CAD4242-4D79-4180-8C62-477FF5C16178}" srcId="{F5F4371C-A69C-493D-B12F-490AAE974B91}" destId="{2DD0025C-7C1C-4C50-AA38-46E2585FEC54}" srcOrd="1" destOrd="0" parTransId="{4E689054-635A-4042-80C4-A68268AABC5C}" sibTransId="{F8176A87-E215-4997-9227-2BD55D46A09A}"/>
    <dgm:cxn modelId="{AD3A9A62-B208-4DA4-B2F7-C13BF42B07A0}" type="presOf" srcId="{94184E73-E359-48CA-83F0-25A06F8C7D3F}" destId="{4AB9CB96-05AE-454A-84F8-4A6BA34EC6A6}" srcOrd="0" destOrd="0" presId="urn:microsoft.com/office/officeart/2005/8/layout/hProcess4"/>
    <dgm:cxn modelId="{DE34DE67-9E26-41CF-8252-559C89E534B2}" type="presOf" srcId="{CEAD1965-3E51-441C-8228-DEB19D280F49}" destId="{64A31231-CE2C-48D3-95D8-1837A5F2000A}" srcOrd="1" destOrd="6" presId="urn:microsoft.com/office/officeart/2005/8/layout/hProcess4"/>
    <dgm:cxn modelId="{D176066B-0927-4430-91A9-CF906E1ECAE5}" srcId="{F5F4371C-A69C-493D-B12F-490AAE974B91}" destId="{AAE00352-53EC-46BB-A68D-758FCA572AC2}" srcOrd="3" destOrd="0" parTransId="{71174D2D-A9B5-42F3-AF11-75AE6F03C285}" sibTransId="{BDF8F8A9-B372-4A30-A86B-1B13E31C3DD6}"/>
    <dgm:cxn modelId="{B433BA6E-15FE-48D2-96B5-5C329A205D96}" type="presOf" srcId="{C8142B70-0C05-4A4C-BE41-B08AAB62B564}" destId="{3BA620E9-EF71-488F-A788-9CCDDE15D2EE}" srcOrd="0" destOrd="7" presId="urn:microsoft.com/office/officeart/2005/8/layout/hProcess4"/>
    <dgm:cxn modelId="{2D65904F-4736-49CA-B8DF-E7C2492487BF}" type="presOf" srcId="{D78AFA73-209E-4334-AC4E-984E0BA43DDB}" destId="{3FCBEB17-80FE-4564-AE64-3A0BA961252B}" srcOrd="0" destOrd="0" presId="urn:microsoft.com/office/officeart/2005/8/layout/hProcess4"/>
    <dgm:cxn modelId="{3427D274-D6A8-4B3C-B1BA-1F8F59F3DFFA}" type="presOf" srcId="{2975F8D9-B224-40D2-8D2E-D23DA12BAAC1}" destId="{3BA620E9-EF71-488F-A788-9CCDDE15D2EE}" srcOrd="0" destOrd="5" presId="urn:microsoft.com/office/officeart/2005/8/layout/hProcess4"/>
    <dgm:cxn modelId="{97C73258-D21F-4BB0-A7D8-E245E3527FD5}" type="presOf" srcId="{2975F8D9-B224-40D2-8D2E-D23DA12BAAC1}" destId="{64A31231-CE2C-48D3-95D8-1837A5F2000A}" srcOrd="1" destOrd="5" presId="urn:microsoft.com/office/officeart/2005/8/layout/hProcess4"/>
    <dgm:cxn modelId="{8C32647B-541C-45AB-BB6B-9C36F5FC6D9A}" type="presOf" srcId="{2DD0025C-7C1C-4C50-AA38-46E2585FEC54}" destId="{86292F8C-562F-48E3-9FC8-A339B083BC9D}" srcOrd="1" destOrd="1" presId="urn:microsoft.com/office/officeart/2005/8/layout/hProcess4"/>
    <dgm:cxn modelId="{B889977B-EA6F-4020-A412-B86C01EA0E2C}" type="presOf" srcId="{E2954324-3F76-431C-B30F-B423CA85C219}" destId="{86292F8C-562F-48E3-9FC8-A339B083BC9D}" srcOrd="1" destOrd="2" presId="urn:microsoft.com/office/officeart/2005/8/layout/hProcess4"/>
    <dgm:cxn modelId="{9C6FAB7E-2C63-46C4-B7A4-1E730656A2BC}" type="presOf" srcId="{2DD0025C-7C1C-4C50-AA38-46E2585FEC54}" destId="{3CFD1291-2EF7-48F3-995A-9D8E16466221}" srcOrd="0" destOrd="1" presId="urn:microsoft.com/office/officeart/2005/8/layout/hProcess4"/>
    <dgm:cxn modelId="{64EB7A84-6929-4E91-B77F-514E4DAD1C7F}" srcId="{D78AFA73-209E-4334-AC4E-984E0BA43DDB}" destId="{94184E73-E359-48CA-83F0-25A06F8C7D3F}" srcOrd="0" destOrd="0" parTransId="{13B4BAFE-09C4-4F5E-8EC3-563C116237F7}" sibTransId="{93443160-2F6E-4130-BA2F-87CB907F0219}"/>
    <dgm:cxn modelId="{A5074B85-1EC9-4B8E-BAAA-E43A069BB52A}" type="presOf" srcId="{D4D6B938-0153-446A-BBC7-3F2218C41FA2}" destId="{64A31231-CE2C-48D3-95D8-1837A5F2000A}" srcOrd="1" destOrd="0" presId="urn:microsoft.com/office/officeart/2005/8/layout/hProcess4"/>
    <dgm:cxn modelId="{718F0789-A63F-4655-A76B-7CABC6735E49}" type="presOf" srcId="{FCBE5FAB-0E3F-4CD5-B2E0-F04961B83C14}" destId="{3BA620E9-EF71-488F-A788-9CCDDE15D2EE}" srcOrd="0" destOrd="1" presId="urn:microsoft.com/office/officeart/2005/8/layout/hProcess4"/>
    <dgm:cxn modelId="{D3DAE08B-DCCD-4B65-913B-D64B550D6443}" srcId="{94184E73-E359-48CA-83F0-25A06F8C7D3F}" destId="{CEAD1965-3E51-441C-8228-DEB19D280F49}" srcOrd="4" destOrd="0" parTransId="{25AEFEFD-087D-4518-9520-588A79FFAA5C}" sibTransId="{0B754EA8-CA68-4BD3-BB7E-9845D438A410}"/>
    <dgm:cxn modelId="{E6DE638F-58C2-4179-AB34-1DCE1E6394EC}" srcId="{BCC38A21-0C1F-4615-A37B-AA281682A15E}" destId="{2975F8D9-B224-40D2-8D2E-D23DA12BAAC1}" srcOrd="1" destOrd="0" parTransId="{CEB340D7-3EDF-45DF-93D8-95F829611E33}" sibTransId="{D9B37437-4E90-43A6-A1B6-003A572D679C}"/>
    <dgm:cxn modelId="{39641092-F092-4F95-9902-55DD81FFF401}" type="presOf" srcId="{D4D6B938-0153-446A-BBC7-3F2218C41FA2}" destId="{3BA620E9-EF71-488F-A788-9CCDDE15D2EE}" srcOrd="0" destOrd="0" presId="urn:microsoft.com/office/officeart/2005/8/layout/hProcess4"/>
    <dgm:cxn modelId="{347AB099-A349-459C-BD6C-45CB28B3D076}" type="presOf" srcId="{A783BE77-1B94-4424-A552-619A3AD3FA0B}" destId="{3CFD1291-2EF7-48F3-995A-9D8E16466221}" srcOrd="0" destOrd="0" presId="urn:microsoft.com/office/officeart/2005/8/layout/hProcess4"/>
    <dgm:cxn modelId="{6BDD08AC-E7CE-4E3E-967D-AA76CD0D821A}" srcId="{F5F4371C-A69C-493D-B12F-490AAE974B91}" destId="{E2954324-3F76-431C-B30F-B423CA85C219}" srcOrd="2" destOrd="0" parTransId="{CCD25DE3-FBAC-493A-83DA-6E18431E0904}" sibTransId="{97631AC0-CEBD-4924-AAE1-763236953D65}"/>
    <dgm:cxn modelId="{4EB2B9AC-24DA-4EB7-920B-23D93F2F8721}" type="presOf" srcId="{BCC38A21-0C1F-4615-A37B-AA281682A15E}" destId="{64A31231-CE2C-48D3-95D8-1837A5F2000A}" srcOrd="1" destOrd="3" presId="urn:microsoft.com/office/officeart/2005/8/layout/hProcess4"/>
    <dgm:cxn modelId="{0FB0AFB4-7B1E-48C5-BFF8-89871561C0E9}" type="presOf" srcId="{93443160-2F6E-4130-BA2F-87CB907F0219}" destId="{BAF4B8E8-D942-4546-9933-B5F9AD82CB1D}" srcOrd="0" destOrd="0" presId="urn:microsoft.com/office/officeart/2005/8/layout/hProcess4"/>
    <dgm:cxn modelId="{887AAACD-D83E-42B0-9B7E-F25884516075}" srcId="{D78AFA73-209E-4334-AC4E-984E0BA43DDB}" destId="{F5F4371C-A69C-493D-B12F-490AAE974B91}" srcOrd="1" destOrd="0" parTransId="{EF4F1362-E7BC-416E-82C5-ED2120E2A6F4}" sibTransId="{25FE7AE7-B992-4D4D-AC99-2D55A3E4DA1F}"/>
    <dgm:cxn modelId="{84BAC2D1-6590-4FD2-8EDF-A6D60475D673}" srcId="{CEAD1965-3E51-441C-8228-DEB19D280F49}" destId="{C8142B70-0C05-4A4C-BE41-B08AAB62B564}" srcOrd="0" destOrd="0" parTransId="{EF88C7A1-C224-4614-A3B4-B0204BF99BA4}" sibTransId="{FF57E530-FCB5-408E-BBD1-02552EBD778A}"/>
    <dgm:cxn modelId="{D6A18CE0-065F-4D1E-B45A-E6D4C9B2CF7A}" type="presOf" srcId="{FCBE5FAB-0E3F-4CD5-B2E0-F04961B83C14}" destId="{64A31231-CE2C-48D3-95D8-1837A5F2000A}" srcOrd="1" destOrd="1" presId="urn:microsoft.com/office/officeart/2005/8/layout/hProcess4"/>
    <dgm:cxn modelId="{AA35A3E4-AD4D-4723-9104-01906B536C83}" type="presOf" srcId="{A783BE77-1B94-4424-A552-619A3AD3FA0B}" destId="{86292F8C-562F-48E3-9FC8-A339B083BC9D}" srcOrd="1" destOrd="0" presId="urn:microsoft.com/office/officeart/2005/8/layout/hProcess4"/>
    <dgm:cxn modelId="{00DCB6ED-5D13-42ED-BB54-E0540971644E}" srcId="{94184E73-E359-48CA-83F0-25A06F8C7D3F}" destId="{A09584FD-140E-4430-9D4F-E3046BD2D946}" srcOrd="2" destOrd="0" parTransId="{D3EA24FC-3C03-4EB3-8DEC-FE4B73928DF3}" sibTransId="{C3224664-C86F-4F79-9EC5-DFD3E262B7E9}"/>
    <dgm:cxn modelId="{2766E1F0-5F5B-4D50-8E94-05EFE3666555}" type="presOf" srcId="{F5F4371C-A69C-493D-B12F-490AAE974B91}" destId="{7BFDA138-FCD5-4072-AAE3-35BC9973681C}" srcOrd="0" destOrd="0" presId="urn:microsoft.com/office/officeart/2005/8/layout/hProcess4"/>
    <dgm:cxn modelId="{4D46D6F1-E22C-487B-820F-001607112D69}" srcId="{BCC38A21-0C1F-4615-A37B-AA281682A15E}" destId="{754E1B70-B6C7-4FE3-BEBA-BEB2EDDD1940}" srcOrd="0" destOrd="0" parTransId="{CF4B0E58-BED7-4BCC-B2DC-E6E475BA0DD8}" sibTransId="{74875484-3678-4F58-BDE8-F9CCDB3E8ED4}"/>
    <dgm:cxn modelId="{617178F2-98A1-47B5-8CBF-DE61F02A1B01}" type="presOf" srcId="{CEAD1965-3E51-441C-8228-DEB19D280F49}" destId="{3BA620E9-EF71-488F-A788-9CCDDE15D2EE}" srcOrd="0" destOrd="6" presId="urn:microsoft.com/office/officeart/2005/8/layout/hProcess4"/>
    <dgm:cxn modelId="{86BDF8F5-BE3D-4EDA-B726-52D7A88DB55A}" type="presOf" srcId="{754E1B70-B6C7-4FE3-BEBA-BEB2EDDD1940}" destId="{64A31231-CE2C-48D3-95D8-1837A5F2000A}" srcOrd="1" destOrd="4" presId="urn:microsoft.com/office/officeart/2005/8/layout/hProcess4"/>
    <dgm:cxn modelId="{C7BAB8F8-375B-48CB-83DE-40CF6A7BDB8B}" srcId="{94184E73-E359-48CA-83F0-25A06F8C7D3F}" destId="{BCC38A21-0C1F-4615-A37B-AA281682A15E}" srcOrd="3" destOrd="0" parTransId="{F6BFC0C9-0661-402B-90D0-BDA92AC0E56B}" sibTransId="{E8C1C2FE-8EF0-49CD-BD04-2B155914F49E}"/>
    <dgm:cxn modelId="{B93E8FFB-5388-4272-9D99-E5CBA53BC807}" srcId="{F5F4371C-A69C-493D-B12F-490AAE974B91}" destId="{A783BE77-1B94-4424-A552-619A3AD3FA0B}" srcOrd="0" destOrd="0" parTransId="{709EFFBB-D51C-438F-BB94-FF86A22672BF}" sibTransId="{472E12B9-5DCB-4570-8637-9426FAF1AAE9}"/>
    <dgm:cxn modelId="{1B2AB9EB-1CA6-4584-9606-EA36EBE69507}" type="presParOf" srcId="{3FCBEB17-80FE-4564-AE64-3A0BA961252B}" destId="{24AD9639-59E3-4FF8-BC06-4700999D61D9}" srcOrd="0" destOrd="0" presId="urn:microsoft.com/office/officeart/2005/8/layout/hProcess4"/>
    <dgm:cxn modelId="{F7E11DDF-0192-4C19-8B91-39D6FF44F756}" type="presParOf" srcId="{3FCBEB17-80FE-4564-AE64-3A0BA961252B}" destId="{522C768E-36B3-4A17-A3F9-1E13402F3682}" srcOrd="1" destOrd="0" presId="urn:microsoft.com/office/officeart/2005/8/layout/hProcess4"/>
    <dgm:cxn modelId="{DDE9D9A5-94FD-44AE-908E-6863EF40A5F4}" type="presParOf" srcId="{3FCBEB17-80FE-4564-AE64-3A0BA961252B}" destId="{98ED8BEB-3FBF-4047-B7A1-3D32DE3E1574}" srcOrd="2" destOrd="0" presId="urn:microsoft.com/office/officeart/2005/8/layout/hProcess4"/>
    <dgm:cxn modelId="{D0125FB5-355D-473C-AED0-FE13C832E74E}" type="presParOf" srcId="{98ED8BEB-3FBF-4047-B7A1-3D32DE3E1574}" destId="{164BB38D-77C7-4D3B-986E-57B503793CFB}" srcOrd="0" destOrd="0" presId="urn:microsoft.com/office/officeart/2005/8/layout/hProcess4"/>
    <dgm:cxn modelId="{9560CFB6-7C7E-4A6A-A71C-12E06B1BF163}" type="presParOf" srcId="{164BB38D-77C7-4D3B-986E-57B503793CFB}" destId="{B54B2D07-2A77-44A8-99CD-8F77F930ED05}" srcOrd="0" destOrd="0" presId="urn:microsoft.com/office/officeart/2005/8/layout/hProcess4"/>
    <dgm:cxn modelId="{C66E86BF-FD1B-4345-8A0E-9C65AE08C05B}" type="presParOf" srcId="{164BB38D-77C7-4D3B-986E-57B503793CFB}" destId="{3BA620E9-EF71-488F-A788-9CCDDE15D2EE}" srcOrd="1" destOrd="0" presId="urn:microsoft.com/office/officeart/2005/8/layout/hProcess4"/>
    <dgm:cxn modelId="{225239A4-73C6-40CB-A9EE-FAD9A85E0741}" type="presParOf" srcId="{164BB38D-77C7-4D3B-986E-57B503793CFB}" destId="{64A31231-CE2C-48D3-95D8-1837A5F2000A}" srcOrd="2" destOrd="0" presId="urn:microsoft.com/office/officeart/2005/8/layout/hProcess4"/>
    <dgm:cxn modelId="{CA38E01F-EA68-4775-80DF-32D0ABA27E63}" type="presParOf" srcId="{164BB38D-77C7-4D3B-986E-57B503793CFB}" destId="{4AB9CB96-05AE-454A-84F8-4A6BA34EC6A6}" srcOrd="3" destOrd="0" presId="urn:microsoft.com/office/officeart/2005/8/layout/hProcess4"/>
    <dgm:cxn modelId="{F85A5998-945C-4351-9F48-A6F2CDE0DCB2}" type="presParOf" srcId="{164BB38D-77C7-4D3B-986E-57B503793CFB}" destId="{9A06532D-3E82-482F-A83D-16742C9B1AFA}" srcOrd="4" destOrd="0" presId="urn:microsoft.com/office/officeart/2005/8/layout/hProcess4"/>
    <dgm:cxn modelId="{B247C757-35F3-4177-A834-C14F1E63A8E7}" type="presParOf" srcId="{98ED8BEB-3FBF-4047-B7A1-3D32DE3E1574}" destId="{BAF4B8E8-D942-4546-9933-B5F9AD82CB1D}" srcOrd="1" destOrd="0" presId="urn:microsoft.com/office/officeart/2005/8/layout/hProcess4"/>
    <dgm:cxn modelId="{30AFCEE6-C498-4B7E-A6BA-FDB19AAB3E54}" type="presParOf" srcId="{98ED8BEB-3FBF-4047-B7A1-3D32DE3E1574}" destId="{1AE43DDD-2001-46CC-A8E1-5DD070AD9384}" srcOrd="2" destOrd="0" presId="urn:microsoft.com/office/officeart/2005/8/layout/hProcess4"/>
    <dgm:cxn modelId="{57CC2549-D8EA-4993-A782-5A923CFF77C9}" type="presParOf" srcId="{1AE43DDD-2001-46CC-A8E1-5DD070AD9384}" destId="{5469BA15-BFA7-49CC-80F7-E8FD489087FD}" srcOrd="0" destOrd="0" presId="urn:microsoft.com/office/officeart/2005/8/layout/hProcess4"/>
    <dgm:cxn modelId="{F0BFC6D1-C74F-4C5B-9A58-0BFBA84BEDA3}" type="presParOf" srcId="{1AE43DDD-2001-46CC-A8E1-5DD070AD9384}" destId="{3CFD1291-2EF7-48F3-995A-9D8E16466221}" srcOrd="1" destOrd="0" presId="urn:microsoft.com/office/officeart/2005/8/layout/hProcess4"/>
    <dgm:cxn modelId="{4727B0C6-2FBD-453C-B7BC-0D0E650FFA1D}" type="presParOf" srcId="{1AE43DDD-2001-46CC-A8E1-5DD070AD9384}" destId="{86292F8C-562F-48E3-9FC8-A339B083BC9D}" srcOrd="2" destOrd="0" presId="urn:microsoft.com/office/officeart/2005/8/layout/hProcess4"/>
    <dgm:cxn modelId="{79E8D638-7BB1-47A3-869C-797BDBF023B9}" type="presParOf" srcId="{1AE43DDD-2001-46CC-A8E1-5DD070AD9384}" destId="{7BFDA138-FCD5-4072-AAE3-35BC9973681C}" srcOrd="3" destOrd="0" presId="urn:microsoft.com/office/officeart/2005/8/layout/hProcess4"/>
    <dgm:cxn modelId="{67E2DF5A-3D0B-43F6-B396-D88233CAB271}" type="presParOf" srcId="{1AE43DDD-2001-46CC-A8E1-5DD070AD9384}" destId="{AE12DB8A-DD17-4BAD-AC0B-218ABACCC828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F96547-8903-4338-8D7F-CBB5E213C7A8}" type="doc">
      <dgm:prSet loTypeId="urn:microsoft.com/office/officeart/2005/8/layout/hProcess9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BE6BEBF-CC89-4D1B-9675-5A887EB9DD51}">
      <dgm:prSet phldrT="[Text]"/>
      <dgm:spPr/>
      <dgm:t>
        <a:bodyPr/>
        <a:lstStyle/>
        <a:p>
          <a:r>
            <a:rPr lang="en-US"/>
            <a:t>Course registration </a:t>
          </a:r>
          <a:r>
            <a:rPr lang="en-US" b="0" u="none"/>
            <a:t>BIT40112/</a:t>
          </a:r>
          <a:r>
            <a:rPr lang="en-US" altLang="zh-CN" b="0" u="none">
              <a:ea typeface="宋体" charset="-122"/>
            </a:rPr>
            <a:t>BIC 41812</a:t>
          </a:r>
          <a:r>
            <a:rPr lang="en-US" b="0" u="none"/>
            <a:t> Industrial </a:t>
          </a:r>
          <a:r>
            <a:rPr lang="en-US"/>
            <a:t>Training</a:t>
          </a:r>
          <a:endParaRPr lang="en-US" dirty="0"/>
        </a:p>
      </dgm:t>
    </dgm:pt>
    <dgm:pt modelId="{925BBE63-E3C0-48F0-A7AF-2596CF903B7E}" type="parTrans" cxnId="{AB530996-6AAC-419C-9B4A-DBEDB0FB9B4B}">
      <dgm:prSet/>
      <dgm:spPr/>
      <dgm:t>
        <a:bodyPr/>
        <a:lstStyle/>
        <a:p>
          <a:endParaRPr lang="en-US"/>
        </a:p>
      </dgm:t>
    </dgm:pt>
    <dgm:pt modelId="{0CB312AB-072A-41FB-A37C-33B029F94D80}" type="sibTrans" cxnId="{AB530996-6AAC-419C-9B4A-DBEDB0FB9B4B}">
      <dgm:prSet/>
      <dgm:spPr/>
      <dgm:t>
        <a:bodyPr/>
        <a:lstStyle/>
        <a:p>
          <a:endParaRPr lang="en-US"/>
        </a:p>
      </dgm:t>
    </dgm:pt>
    <dgm:pt modelId="{C60C5C64-651E-4F3D-A596-E9E60731896D}">
      <dgm:prSet phldrT="[Text]"/>
      <dgm:spPr/>
      <dgm:t>
        <a:bodyPr/>
        <a:lstStyle/>
        <a:p>
          <a:r>
            <a:rPr lang="en-US" dirty="0"/>
            <a:t>Completed at least 70 % of the course subjects. </a:t>
          </a:r>
        </a:p>
      </dgm:t>
    </dgm:pt>
    <dgm:pt modelId="{68D7C499-620D-41D5-AD60-5FFF2844353D}" type="parTrans" cxnId="{C91E0538-86CD-4684-BDC1-B5B0595D6804}">
      <dgm:prSet/>
      <dgm:spPr/>
      <dgm:t>
        <a:bodyPr/>
        <a:lstStyle/>
        <a:p>
          <a:endParaRPr lang="en-US"/>
        </a:p>
      </dgm:t>
    </dgm:pt>
    <dgm:pt modelId="{A0D087A3-38C8-4B60-8A5E-12C4F55BA180}" type="sibTrans" cxnId="{C91E0538-86CD-4684-BDC1-B5B0595D6804}">
      <dgm:prSet/>
      <dgm:spPr/>
      <dgm:t>
        <a:bodyPr/>
        <a:lstStyle/>
        <a:p>
          <a:endParaRPr lang="en-US"/>
        </a:p>
      </dgm:t>
    </dgm:pt>
    <dgm:pt modelId="{19AF55C9-0DC1-44C2-9D06-A0BC03BC5A9D}" type="pres">
      <dgm:prSet presAssocID="{26F96547-8903-4338-8D7F-CBB5E213C7A8}" presName="CompostProcess" presStyleCnt="0">
        <dgm:presLayoutVars>
          <dgm:dir/>
          <dgm:resizeHandles val="exact"/>
        </dgm:presLayoutVars>
      </dgm:prSet>
      <dgm:spPr/>
    </dgm:pt>
    <dgm:pt modelId="{46458E08-F759-452E-888A-4774A49CCD63}" type="pres">
      <dgm:prSet presAssocID="{26F96547-8903-4338-8D7F-CBB5E213C7A8}" presName="arrow" presStyleLbl="bgShp" presStyleIdx="0" presStyleCnt="1" custLinFactNeighborX="13695" custLinFactNeighborY="0"/>
      <dgm:spPr/>
    </dgm:pt>
    <dgm:pt modelId="{6944F50B-E8B5-40DC-A2D0-C0D4B4737CBF}" type="pres">
      <dgm:prSet presAssocID="{26F96547-8903-4338-8D7F-CBB5E213C7A8}" presName="linearProcess" presStyleCnt="0"/>
      <dgm:spPr/>
    </dgm:pt>
    <dgm:pt modelId="{615057DF-8C8E-4FB8-8085-894FC3A3EF5A}" type="pres">
      <dgm:prSet presAssocID="{EBE6BEBF-CC89-4D1B-9675-5A887EB9DD51}" presName="textNode" presStyleLbl="node1" presStyleIdx="0" presStyleCnt="2">
        <dgm:presLayoutVars>
          <dgm:bulletEnabled val="1"/>
        </dgm:presLayoutVars>
      </dgm:prSet>
      <dgm:spPr/>
    </dgm:pt>
    <dgm:pt modelId="{AF460BF0-0225-4DE3-B5EB-769A17F3049A}" type="pres">
      <dgm:prSet presAssocID="{0CB312AB-072A-41FB-A37C-33B029F94D80}" presName="sibTrans" presStyleCnt="0"/>
      <dgm:spPr/>
    </dgm:pt>
    <dgm:pt modelId="{A2A6E816-CBF5-4A04-ADAF-259A2381F0C0}" type="pres">
      <dgm:prSet presAssocID="{C60C5C64-651E-4F3D-A596-E9E60731896D}" presName="textNode" presStyleLbl="node1" presStyleIdx="1" presStyleCnt="2" custLinFactNeighborX="-33969" custLinFactNeighborY="-292">
        <dgm:presLayoutVars>
          <dgm:bulletEnabled val="1"/>
        </dgm:presLayoutVars>
      </dgm:prSet>
      <dgm:spPr/>
    </dgm:pt>
  </dgm:ptLst>
  <dgm:cxnLst>
    <dgm:cxn modelId="{C91E0538-86CD-4684-BDC1-B5B0595D6804}" srcId="{26F96547-8903-4338-8D7F-CBB5E213C7A8}" destId="{C60C5C64-651E-4F3D-A596-E9E60731896D}" srcOrd="1" destOrd="0" parTransId="{68D7C499-620D-41D5-AD60-5FFF2844353D}" sibTransId="{A0D087A3-38C8-4B60-8A5E-12C4F55BA180}"/>
    <dgm:cxn modelId="{18FAAA71-7CFB-4067-A758-52CB33FE1003}" type="presOf" srcId="{C60C5C64-651E-4F3D-A596-E9E60731896D}" destId="{A2A6E816-CBF5-4A04-ADAF-259A2381F0C0}" srcOrd="0" destOrd="0" presId="urn:microsoft.com/office/officeart/2005/8/layout/hProcess9"/>
    <dgm:cxn modelId="{50B60257-87CB-4F12-AB8C-325BDD25EBB5}" type="presOf" srcId="{EBE6BEBF-CC89-4D1B-9675-5A887EB9DD51}" destId="{615057DF-8C8E-4FB8-8085-894FC3A3EF5A}" srcOrd="0" destOrd="0" presId="urn:microsoft.com/office/officeart/2005/8/layout/hProcess9"/>
    <dgm:cxn modelId="{AB530996-6AAC-419C-9B4A-DBEDB0FB9B4B}" srcId="{26F96547-8903-4338-8D7F-CBB5E213C7A8}" destId="{EBE6BEBF-CC89-4D1B-9675-5A887EB9DD51}" srcOrd="0" destOrd="0" parTransId="{925BBE63-E3C0-48F0-A7AF-2596CF903B7E}" sibTransId="{0CB312AB-072A-41FB-A37C-33B029F94D80}"/>
    <dgm:cxn modelId="{5BD505BE-CE62-4564-9C89-4C914DCA31C5}" type="presOf" srcId="{26F96547-8903-4338-8D7F-CBB5E213C7A8}" destId="{19AF55C9-0DC1-44C2-9D06-A0BC03BC5A9D}" srcOrd="0" destOrd="0" presId="urn:microsoft.com/office/officeart/2005/8/layout/hProcess9"/>
    <dgm:cxn modelId="{B1AA1E8D-6E8E-4186-AE91-94D0D832439C}" type="presParOf" srcId="{19AF55C9-0DC1-44C2-9D06-A0BC03BC5A9D}" destId="{46458E08-F759-452E-888A-4774A49CCD63}" srcOrd="0" destOrd="0" presId="urn:microsoft.com/office/officeart/2005/8/layout/hProcess9"/>
    <dgm:cxn modelId="{563D7F61-EA38-44A8-A7CD-6B60C63A3CDA}" type="presParOf" srcId="{19AF55C9-0DC1-44C2-9D06-A0BC03BC5A9D}" destId="{6944F50B-E8B5-40DC-A2D0-C0D4B4737CBF}" srcOrd="1" destOrd="0" presId="urn:microsoft.com/office/officeart/2005/8/layout/hProcess9"/>
    <dgm:cxn modelId="{029E5706-54E0-45BE-B14C-3221584477E5}" type="presParOf" srcId="{6944F50B-E8B5-40DC-A2D0-C0D4B4737CBF}" destId="{615057DF-8C8E-4FB8-8085-894FC3A3EF5A}" srcOrd="0" destOrd="0" presId="urn:microsoft.com/office/officeart/2005/8/layout/hProcess9"/>
    <dgm:cxn modelId="{C720AEC6-A39B-4CA6-9D13-4B87C0669407}" type="presParOf" srcId="{6944F50B-E8B5-40DC-A2D0-C0D4B4737CBF}" destId="{AF460BF0-0225-4DE3-B5EB-769A17F3049A}" srcOrd="1" destOrd="0" presId="urn:microsoft.com/office/officeart/2005/8/layout/hProcess9"/>
    <dgm:cxn modelId="{68EDB419-2CEB-49D1-8066-720A6B856DDD}" type="presParOf" srcId="{6944F50B-E8B5-40DC-A2D0-C0D4B4737CBF}" destId="{A2A6E816-CBF5-4A04-ADAF-259A2381F0C0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D651E2-FE2E-47DE-B37C-5001B7C9F056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500A8A9-44A3-425B-99AB-E47A966FE009}">
      <dgm:prSet phldrT="[Text]"/>
      <dgm:spPr/>
      <dgm:t>
        <a:bodyPr/>
        <a:lstStyle/>
        <a:p>
          <a:r>
            <a:rPr lang="en-US" b="1"/>
            <a:t>BIT 40112/BIC 41812 Industrial Training</a:t>
          </a:r>
          <a:endParaRPr lang="en-US" b="1" dirty="0"/>
        </a:p>
      </dgm:t>
    </dgm:pt>
    <dgm:pt modelId="{31D35FA1-4927-4269-B023-A0C4B64DA37F}" type="parTrans" cxnId="{7ADC3E72-FF14-4DDB-A5BF-1C301DFCC35C}">
      <dgm:prSet/>
      <dgm:spPr/>
      <dgm:t>
        <a:bodyPr/>
        <a:lstStyle/>
        <a:p>
          <a:endParaRPr lang="en-US"/>
        </a:p>
      </dgm:t>
    </dgm:pt>
    <dgm:pt modelId="{5294B198-B5CE-4ABF-9177-C97F5836595C}" type="sibTrans" cxnId="{7ADC3E72-FF14-4DDB-A5BF-1C301DFCC35C}">
      <dgm:prSet/>
      <dgm:spPr/>
      <dgm:t>
        <a:bodyPr/>
        <a:lstStyle/>
        <a:p>
          <a:endParaRPr lang="en-US"/>
        </a:p>
      </dgm:t>
    </dgm:pt>
    <dgm:pt modelId="{A522FE28-4284-4A3E-86DD-2C38CFCEE581}">
      <dgm:prSet phldrT="[Text]"/>
      <dgm:spPr/>
      <dgm:t>
        <a:bodyPr/>
        <a:lstStyle/>
        <a:p>
          <a:r>
            <a:rPr lang="de-DE" dirty="0"/>
            <a:t>Students have to undergo </a:t>
          </a:r>
          <a:r>
            <a:rPr lang="de-DE" b="1" dirty="0"/>
            <a:t>24 </a:t>
          </a:r>
          <a:r>
            <a:rPr lang="de-DE" dirty="0"/>
            <a:t>weeks of practical training </a:t>
          </a:r>
          <a:r>
            <a:rPr lang="en-US" dirty="0"/>
            <a:t>at any government or private agencies. During the training, they will be given assignments or projects, which are approved earlier by the faculty and the agencies based on their majors. </a:t>
          </a:r>
        </a:p>
      </dgm:t>
    </dgm:pt>
    <dgm:pt modelId="{FA2833FF-5A34-48F8-BD41-982F35B24C24}" type="parTrans" cxnId="{74AEB03E-1D29-46E7-9630-D4DFB0C0E400}">
      <dgm:prSet/>
      <dgm:spPr/>
      <dgm:t>
        <a:bodyPr/>
        <a:lstStyle/>
        <a:p>
          <a:endParaRPr lang="en-US"/>
        </a:p>
      </dgm:t>
    </dgm:pt>
    <dgm:pt modelId="{EA55A313-452A-4ADD-9B24-A98A1CEFA909}" type="sibTrans" cxnId="{74AEB03E-1D29-46E7-9630-D4DFB0C0E400}">
      <dgm:prSet/>
      <dgm:spPr/>
      <dgm:t>
        <a:bodyPr/>
        <a:lstStyle/>
        <a:p>
          <a:endParaRPr lang="en-US"/>
        </a:p>
      </dgm:t>
    </dgm:pt>
    <dgm:pt modelId="{D93D77EB-267A-4F2F-A7E1-6E2853C0585D}">
      <dgm:prSet phldrT="[Text]"/>
      <dgm:spPr/>
      <dgm:t>
        <a:bodyPr/>
        <a:lstStyle/>
        <a:p>
          <a:endParaRPr lang="en-US" dirty="0"/>
        </a:p>
      </dgm:t>
    </dgm:pt>
    <dgm:pt modelId="{650EB9E6-8E8C-4A99-95B3-46413096AED6}" type="parTrans" cxnId="{E44BEB76-1277-459C-9EDE-D9F3DEA7FB71}">
      <dgm:prSet/>
      <dgm:spPr/>
      <dgm:t>
        <a:bodyPr/>
        <a:lstStyle/>
        <a:p>
          <a:endParaRPr lang="en-US"/>
        </a:p>
      </dgm:t>
    </dgm:pt>
    <dgm:pt modelId="{8DFEC5B9-225B-4ED5-8263-6E6C212795EE}" type="sibTrans" cxnId="{E44BEB76-1277-459C-9EDE-D9F3DEA7FB71}">
      <dgm:prSet/>
      <dgm:spPr/>
      <dgm:t>
        <a:bodyPr/>
        <a:lstStyle/>
        <a:p>
          <a:endParaRPr lang="en-US"/>
        </a:p>
      </dgm:t>
    </dgm:pt>
    <dgm:pt modelId="{B613C12A-DFB7-4BD1-A0D9-929161E0873E}" type="pres">
      <dgm:prSet presAssocID="{E3D651E2-FE2E-47DE-B37C-5001B7C9F056}" presName="linear" presStyleCnt="0">
        <dgm:presLayoutVars>
          <dgm:animLvl val="lvl"/>
          <dgm:resizeHandles val="exact"/>
        </dgm:presLayoutVars>
      </dgm:prSet>
      <dgm:spPr/>
    </dgm:pt>
    <dgm:pt modelId="{B67C195C-ED23-4C2C-9B6C-B083FD059EA7}" type="pres">
      <dgm:prSet presAssocID="{F500A8A9-44A3-425B-99AB-E47A966FE009}" presName="parentText" presStyleLbl="node1" presStyleIdx="0" presStyleCnt="1" custScaleY="65658">
        <dgm:presLayoutVars>
          <dgm:chMax val="0"/>
          <dgm:bulletEnabled val="1"/>
        </dgm:presLayoutVars>
      </dgm:prSet>
      <dgm:spPr/>
    </dgm:pt>
    <dgm:pt modelId="{0080D5A9-A53D-4438-A0BA-660C682FFD58}" type="pres">
      <dgm:prSet presAssocID="{F500A8A9-44A3-425B-99AB-E47A966FE00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B71AD02-2401-45C7-89FF-A349C57E1806}" type="presOf" srcId="{F500A8A9-44A3-425B-99AB-E47A966FE009}" destId="{B67C195C-ED23-4C2C-9B6C-B083FD059EA7}" srcOrd="0" destOrd="0" presId="urn:microsoft.com/office/officeart/2005/8/layout/vList2"/>
    <dgm:cxn modelId="{74AEB03E-1D29-46E7-9630-D4DFB0C0E400}" srcId="{F500A8A9-44A3-425B-99AB-E47A966FE009}" destId="{A522FE28-4284-4A3E-86DD-2C38CFCEE581}" srcOrd="1" destOrd="0" parTransId="{FA2833FF-5A34-48F8-BD41-982F35B24C24}" sibTransId="{EA55A313-452A-4ADD-9B24-A98A1CEFA909}"/>
    <dgm:cxn modelId="{7ADC3E72-FF14-4DDB-A5BF-1C301DFCC35C}" srcId="{E3D651E2-FE2E-47DE-B37C-5001B7C9F056}" destId="{F500A8A9-44A3-425B-99AB-E47A966FE009}" srcOrd="0" destOrd="0" parTransId="{31D35FA1-4927-4269-B023-A0C4B64DA37F}" sibTransId="{5294B198-B5CE-4ABF-9177-C97F5836595C}"/>
    <dgm:cxn modelId="{E44BEB76-1277-459C-9EDE-D9F3DEA7FB71}" srcId="{F500A8A9-44A3-425B-99AB-E47A966FE009}" destId="{D93D77EB-267A-4F2F-A7E1-6E2853C0585D}" srcOrd="0" destOrd="0" parTransId="{650EB9E6-8E8C-4A99-95B3-46413096AED6}" sibTransId="{8DFEC5B9-225B-4ED5-8263-6E6C212795EE}"/>
    <dgm:cxn modelId="{13A1FF91-AC97-496F-9935-6A95C0B9C1ED}" type="presOf" srcId="{E3D651E2-FE2E-47DE-B37C-5001B7C9F056}" destId="{B613C12A-DFB7-4BD1-A0D9-929161E0873E}" srcOrd="0" destOrd="0" presId="urn:microsoft.com/office/officeart/2005/8/layout/vList2"/>
    <dgm:cxn modelId="{308B50D8-0D1F-4EF0-80F0-6369C226C180}" type="presOf" srcId="{D93D77EB-267A-4F2F-A7E1-6E2853C0585D}" destId="{0080D5A9-A53D-4438-A0BA-660C682FFD58}" srcOrd="0" destOrd="0" presId="urn:microsoft.com/office/officeart/2005/8/layout/vList2"/>
    <dgm:cxn modelId="{BA7BDCDC-A1E2-4F46-8435-333C1381AFF1}" type="presOf" srcId="{A522FE28-4284-4A3E-86DD-2C38CFCEE581}" destId="{0080D5A9-A53D-4438-A0BA-660C682FFD58}" srcOrd="0" destOrd="1" presId="urn:microsoft.com/office/officeart/2005/8/layout/vList2"/>
    <dgm:cxn modelId="{74863E45-472F-482E-AA41-558197EC2887}" type="presParOf" srcId="{B613C12A-DFB7-4BD1-A0D9-929161E0873E}" destId="{B67C195C-ED23-4C2C-9B6C-B083FD059EA7}" srcOrd="0" destOrd="0" presId="urn:microsoft.com/office/officeart/2005/8/layout/vList2"/>
    <dgm:cxn modelId="{9F684A46-FDC1-44F8-BAF7-AD3138E84BCF}" type="presParOf" srcId="{B613C12A-DFB7-4BD1-A0D9-929161E0873E}" destId="{0080D5A9-A53D-4438-A0BA-660C682FFD5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5FEA68-FC95-4FDA-941F-1254CB58C5AF}" type="doc">
      <dgm:prSet loTypeId="urn:microsoft.com/office/officeart/2005/8/layout/rings+Icon" loCatId="relationship" qsTypeId="urn:microsoft.com/office/officeart/2005/8/quickstyle/simple5" qsCatId="simple" csTypeId="urn:microsoft.com/office/officeart/2005/8/colors/colorful1" csCatId="colorful" phldr="1"/>
      <dgm:spPr/>
    </dgm:pt>
    <dgm:pt modelId="{18334B17-EAF1-4229-9B15-DC797D125BDC}">
      <dgm:prSet phldrT="[Text]" custT="1"/>
      <dgm:spPr/>
      <dgm:t>
        <a:bodyPr/>
        <a:lstStyle/>
        <a:p>
          <a:r>
            <a: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Adapting to working environment that related to </a:t>
          </a:r>
          <a:r>
            <a:rPr lang="en-US" sz="20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ICT field</a:t>
          </a:r>
          <a:endParaRPr lang="en-US" sz="20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F62CEE2-D0CE-4CA1-8368-820D13F8E6C0}" type="parTrans" cxnId="{49BB56AD-7429-4B7F-8992-DFC063C9E575}">
      <dgm:prSet/>
      <dgm:spPr/>
      <dgm:t>
        <a:bodyPr/>
        <a:lstStyle/>
        <a:p>
          <a:endParaRPr lang="en-US" sz="3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C0664B5-9914-42D0-8BAA-895BC9E936C0}" type="sibTrans" cxnId="{49BB56AD-7429-4B7F-8992-DFC063C9E575}">
      <dgm:prSet/>
      <dgm:spPr/>
      <dgm:t>
        <a:bodyPr/>
        <a:lstStyle/>
        <a:p>
          <a:endParaRPr lang="en-US" sz="3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3AF227-90CD-49A1-BAF9-2E60003F8E67}">
      <dgm:prSet custT="1"/>
      <dgm:spPr/>
      <dgm:t>
        <a:bodyPr/>
        <a:lstStyle/>
        <a:p>
          <a:r>
            <a:rPr lang="en-US" sz="20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Improve skill – practical / theoretical /social </a:t>
          </a:r>
          <a:endParaRPr lang="en-US" sz="20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590989C-97D5-450D-9545-1C4BB0DDBD67}" type="parTrans" cxnId="{C09E2A1D-C59C-4C04-B8EC-EEB041AFB6CA}">
      <dgm:prSet/>
      <dgm:spPr/>
      <dgm:t>
        <a:bodyPr/>
        <a:lstStyle/>
        <a:p>
          <a:endParaRPr lang="en-US" sz="3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4EF8174-BC11-4095-B480-7BAFC2FC314C}" type="sibTrans" cxnId="{C09E2A1D-C59C-4C04-B8EC-EEB041AFB6CA}">
      <dgm:prSet/>
      <dgm:spPr/>
      <dgm:t>
        <a:bodyPr/>
        <a:lstStyle/>
        <a:p>
          <a:endParaRPr lang="en-US" sz="3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41CD6C8-18E4-4014-B4DB-480DFA220709}">
      <dgm:prSet custT="1"/>
      <dgm:spPr/>
      <dgm:t>
        <a:bodyPr/>
        <a:lstStyle/>
        <a:p>
          <a:r>
            <a:rPr lang="en-US" sz="20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Increase knowledge</a:t>
          </a:r>
          <a:endParaRPr lang="en-US" sz="20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F9747D8-AC0D-4478-A136-E156CA29734E}" type="parTrans" cxnId="{FE6AAD18-5C69-481A-A8A8-A9E5C820F868}">
      <dgm:prSet/>
      <dgm:spPr/>
      <dgm:t>
        <a:bodyPr/>
        <a:lstStyle/>
        <a:p>
          <a:endParaRPr lang="en-US" sz="3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27A7E25-07D0-43FC-9542-6A07161C6DED}" type="sibTrans" cxnId="{FE6AAD18-5C69-481A-A8A8-A9E5C820F868}">
      <dgm:prSet/>
      <dgm:spPr/>
      <dgm:t>
        <a:bodyPr/>
        <a:lstStyle/>
        <a:p>
          <a:endParaRPr lang="en-US" sz="3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78BDAAC-23DD-440F-9D74-1CC65F47B5FF}">
      <dgm:prSet custT="1"/>
      <dgm:spPr/>
      <dgm:t>
        <a:bodyPr/>
        <a:lstStyle/>
        <a:p>
          <a:r>
            <a:rPr lang="en-US" sz="20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Gain experience</a:t>
          </a:r>
          <a:endParaRPr lang="en-US" sz="20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AC69457-198C-4BFB-B7E9-F935F9240925}" type="parTrans" cxnId="{F6F15668-B89A-40AA-88DE-C4A5D2342E41}">
      <dgm:prSet/>
      <dgm:spPr/>
      <dgm:t>
        <a:bodyPr/>
        <a:lstStyle/>
        <a:p>
          <a:endParaRPr lang="en-US" sz="3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D2AB982-5E1D-457A-8C3A-A8B914E7838E}" type="sibTrans" cxnId="{F6F15668-B89A-40AA-88DE-C4A5D2342E41}">
      <dgm:prSet/>
      <dgm:spPr/>
      <dgm:t>
        <a:bodyPr/>
        <a:lstStyle/>
        <a:p>
          <a:endParaRPr lang="en-US" sz="3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F1F745A-CD34-4B03-B656-CD93680980A7}">
      <dgm:prSet custT="1"/>
      <dgm:spPr/>
      <dgm:t>
        <a:bodyPr/>
        <a:lstStyle/>
        <a:p>
          <a:r>
            <a:rPr lang="en-US" sz="20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Part of the curriculum </a:t>
          </a:r>
          <a:endParaRPr lang="en-US" sz="20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8F67590-01E4-416C-9400-70916DF12ED1}" type="parTrans" cxnId="{A586EF4E-3EFF-4901-94AE-B3785D3D39AF}">
      <dgm:prSet/>
      <dgm:spPr/>
      <dgm:t>
        <a:bodyPr/>
        <a:lstStyle/>
        <a:p>
          <a:endParaRPr lang="en-US" sz="3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9E90E27-4ED4-49FF-9660-5FB8FF9245BD}" type="sibTrans" cxnId="{A586EF4E-3EFF-4901-94AE-B3785D3D39AF}">
      <dgm:prSet/>
      <dgm:spPr/>
      <dgm:t>
        <a:bodyPr/>
        <a:lstStyle/>
        <a:p>
          <a:endParaRPr lang="en-US" sz="3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E60AFE3-3CDE-4D66-9173-347A18C48D6B}" type="pres">
      <dgm:prSet presAssocID="{475FEA68-FC95-4FDA-941F-1254CB58C5AF}" presName="Name0" presStyleCnt="0">
        <dgm:presLayoutVars>
          <dgm:chMax val="7"/>
          <dgm:dir/>
          <dgm:resizeHandles val="exact"/>
        </dgm:presLayoutVars>
      </dgm:prSet>
      <dgm:spPr/>
    </dgm:pt>
    <dgm:pt modelId="{67E48973-2B50-41C8-A7BA-1FDA07FCDE36}" type="pres">
      <dgm:prSet presAssocID="{475FEA68-FC95-4FDA-941F-1254CB58C5AF}" presName="ellipse1" presStyleLbl="vennNode1" presStyleIdx="0" presStyleCnt="5">
        <dgm:presLayoutVars>
          <dgm:bulletEnabled val="1"/>
        </dgm:presLayoutVars>
      </dgm:prSet>
      <dgm:spPr/>
    </dgm:pt>
    <dgm:pt modelId="{E9BAB7FF-357C-4E9D-A3BE-C3A14DF77CF6}" type="pres">
      <dgm:prSet presAssocID="{475FEA68-FC95-4FDA-941F-1254CB58C5AF}" presName="ellipse2" presStyleLbl="vennNode1" presStyleIdx="1" presStyleCnt="5">
        <dgm:presLayoutVars>
          <dgm:bulletEnabled val="1"/>
        </dgm:presLayoutVars>
      </dgm:prSet>
      <dgm:spPr/>
    </dgm:pt>
    <dgm:pt modelId="{861F6C8C-AAED-4C1E-8985-9A57F1331F52}" type="pres">
      <dgm:prSet presAssocID="{475FEA68-FC95-4FDA-941F-1254CB58C5AF}" presName="ellipse3" presStyleLbl="vennNode1" presStyleIdx="2" presStyleCnt="5">
        <dgm:presLayoutVars>
          <dgm:bulletEnabled val="1"/>
        </dgm:presLayoutVars>
      </dgm:prSet>
      <dgm:spPr/>
    </dgm:pt>
    <dgm:pt modelId="{6BF3B597-5516-4583-A95E-6AD0961ED9EC}" type="pres">
      <dgm:prSet presAssocID="{475FEA68-FC95-4FDA-941F-1254CB58C5AF}" presName="ellipse4" presStyleLbl="vennNode1" presStyleIdx="3" presStyleCnt="5">
        <dgm:presLayoutVars>
          <dgm:bulletEnabled val="1"/>
        </dgm:presLayoutVars>
      </dgm:prSet>
      <dgm:spPr/>
    </dgm:pt>
    <dgm:pt modelId="{E93B0BB6-8F49-4929-848B-EBD8DCEBBAE6}" type="pres">
      <dgm:prSet presAssocID="{475FEA68-FC95-4FDA-941F-1254CB58C5AF}" presName="ellipse5" presStyleLbl="vennNode1" presStyleIdx="4" presStyleCnt="5">
        <dgm:presLayoutVars>
          <dgm:bulletEnabled val="1"/>
        </dgm:presLayoutVars>
      </dgm:prSet>
      <dgm:spPr/>
    </dgm:pt>
  </dgm:ptLst>
  <dgm:cxnLst>
    <dgm:cxn modelId="{FE6AAD18-5C69-481A-A8A8-A9E5C820F868}" srcId="{475FEA68-FC95-4FDA-941F-1254CB58C5AF}" destId="{041CD6C8-18E4-4014-B4DB-480DFA220709}" srcOrd="2" destOrd="0" parTransId="{6F9747D8-AC0D-4478-A136-E156CA29734E}" sibTransId="{627A7E25-07D0-43FC-9542-6A07161C6DED}"/>
    <dgm:cxn modelId="{C09E2A1D-C59C-4C04-B8EC-EEB041AFB6CA}" srcId="{475FEA68-FC95-4FDA-941F-1254CB58C5AF}" destId="{8C3AF227-90CD-49A1-BAF9-2E60003F8E67}" srcOrd="1" destOrd="0" parTransId="{5590989C-97D5-450D-9545-1C4BB0DDBD67}" sibTransId="{14EF8174-BC11-4095-B480-7BAFC2FC314C}"/>
    <dgm:cxn modelId="{1BDAD824-6F5A-44FE-92C6-308AEB899853}" type="presOf" srcId="{778BDAAC-23DD-440F-9D74-1CC65F47B5FF}" destId="{6BF3B597-5516-4583-A95E-6AD0961ED9EC}" srcOrd="0" destOrd="0" presId="urn:microsoft.com/office/officeart/2005/8/layout/rings+Icon"/>
    <dgm:cxn modelId="{90605B44-7510-4141-9231-70543A2250A2}" type="presOf" srcId="{475FEA68-FC95-4FDA-941F-1254CB58C5AF}" destId="{9E60AFE3-3CDE-4D66-9173-347A18C48D6B}" srcOrd="0" destOrd="0" presId="urn:microsoft.com/office/officeart/2005/8/layout/rings+Icon"/>
    <dgm:cxn modelId="{D6E3D946-DF82-4CF2-B951-18515A1ACE83}" type="presOf" srcId="{041CD6C8-18E4-4014-B4DB-480DFA220709}" destId="{861F6C8C-AAED-4C1E-8985-9A57F1331F52}" srcOrd="0" destOrd="0" presId="urn:microsoft.com/office/officeart/2005/8/layout/rings+Icon"/>
    <dgm:cxn modelId="{F6F15668-B89A-40AA-88DE-C4A5D2342E41}" srcId="{475FEA68-FC95-4FDA-941F-1254CB58C5AF}" destId="{778BDAAC-23DD-440F-9D74-1CC65F47B5FF}" srcOrd="3" destOrd="0" parTransId="{CAC69457-198C-4BFB-B7E9-F935F9240925}" sibTransId="{9D2AB982-5E1D-457A-8C3A-A8B914E7838E}"/>
    <dgm:cxn modelId="{A586EF4E-3EFF-4901-94AE-B3785D3D39AF}" srcId="{475FEA68-FC95-4FDA-941F-1254CB58C5AF}" destId="{CF1F745A-CD34-4B03-B656-CD93680980A7}" srcOrd="4" destOrd="0" parTransId="{38F67590-01E4-416C-9400-70916DF12ED1}" sibTransId="{A9E90E27-4ED4-49FF-9660-5FB8FF9245BD}"/>
    <dgm:cxn modelId="{6497C59C-A12E-4B94-B036-FF95E490241B}" type="presOf" srcId="{CF1F745A-CD34-4B03-B656-CD93680980A7}" destId="{E93B0BB6-8F49-4929-848B-EBD8DCEBBAE6}" srcOrd="0" destOrd="0" presId="urn:microsoft.com/office/officeart/2005/8/layout/rings+Icon"/>
    <dgm:cxn modelId="{44EAD9A9-CCD9-474B-B499-E45C98D5FB94}" type="presOf" srcId="{18334B17-EAF1-4229-9B15-DC797D125BDC}" destId="{67E48973-2B50-41C8-A7BA-1FDA07FCDE36}" srcOrd="0" destOrd="0" presId="urn:microsoft.com/office/officeart/2005/8/layout/rings+Icon"/>
    <dgm:cxn modelId="{49BB56AD-7429-4B7F-8992-DFC063C9E575}" srcId="{475FEA68-FC95-4FDA-941F-1254CB58C5AF}" destId="{18334B17-EAF1-4229-9B15-DC797D125BDC}" srcOrd="0" destOrd="0" parTransId="{2F62CEE2-D0CE-4CA1-8368-820D13F8E6C0}" sibTransId="{5C0664B5-9914-42D0-8BAA-895BC9E936C0}"/>
    <dgm:cxn modelId="{7F4C9DB1-37AF-4F00-B2C0-4E5BD523FD73}" type="presOf" srcId="{8C3AF227-90CD-49A1-BAF9-2E60003F8E67}" destId="{E9BAB7FF-357C-4E9D-A3BE-C3A14DF77CF6}" srcOrd="0" destOrd="0" presId="urn:microsoft.com/office/officeart/2005/8/layout/rings+Icon"/>
    <dgm:cxn modelId="{1B5E2870-9559-4B5D-A6E8-0627DFFA71B2}" type="presParOf" srcId="{9E60AFE3-3CDE-4D66-9173-347A18C48D6B}" destId="{67E48973-2B50-41C8-A7BA-1FDA07FCDE36}" srcOrd="0" destOrd="0" presId="urn:microsoft.com/office/officeart/2005/8/layout/rings+Icon"/>
    <dgm:cxn modelId="{EE140E6B-A883-451B-B0C5-A788CC2E5BB8}" type="presParOf" srcId="{9E60AFE3-3CDE-4D66-9173-347A18C48D6B}" destId="{E9BAB7FF-357C-4E9D-A3BE-C3A14DF77CF6}" srcOrd="1" destOrd="0" presId="urn:microsoft.com/office/officeart/2005/8/layout/rings+Icon"/>
    <dgm:cxn modelId="{1A6B1929-8F83-4005-9B9F-5E2588EE66FD}" type="presParOf" srcId="{9E60AFE3-3CDE-4D66-9173-347A18C48D6B}" destId="{861F6C8C-AAED-4C1E-8985-9A57F1331F52}" srcOrd="2" destOrd="0" presId="urn:microsoft.com/office/officeart/2005/8/layout/rings+Icon"/>
    <dgm:cxn modelId="{341C0168-3851-438F-A7D9-573EE30C8CE8}" type="presParOf" srcId="{9E60AFE3-3CDE-4D66-9173-347A18C48D6B}" destId="{6BF3B597-5516-4583-A95E-6AD0961ED9EC}" srcOrd="3" destOrd="0" presId="urn:microsoft.com/office/officeart/2005/8/layout/rings+Icon"/>
    <dgm:cxn modelId="{88CF96D7-844E-4FF9-BF7A-3853D1C7324F}" type="presParOf" srcId="{9E60AFE3-3CDE-4D66-9173-347A18C48D6B}" destId="{E93B0BB6-8F49-4929-848B-EBD8DCEBBAE6}" srcOrd="4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37382A6-2C55-4C6F-A3AC-0E1DAD376C54}" type="doc">
      <dgm:prSet loTypeId="urn:microsoft.com/office/officeart/2005/8/layout/hList9" loCatId="list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6A0C6BE-E1C6-4041-824D-BAE68D283033}">
      <dgm:prSet phldrT="[Text]"/>
      <dgm:spPr/>
      <dgm:t>
        <a:bodyPr/>
        <a:lstStyle/>
        <a:p>
          <a:r>
            <a:rPr lang="en-US" dirty="0"/>
            <a:t>By the end of the course, students should be able to:</a:t>
          </a:r>
        </a:p>
      </dgm:t>
    </dgm:pt>
    <dgm:pt modelId="{D6B30543-96CE-4F66-B084-7F82CB7CE77D}" type="parTrans" cxnId="{41267C9E-DEDF-476A-88EE-B8EF6DEF8556}">
      <dgm:prSet/>
      <dgm:spPr/>
      <dgm:t>
        <a:bodyPr/>
        <a:lstStyle/>
        <a:p>
          <a:endParaRPr lang="en-US"/>
        </a:p>
      </dgm:t>
    </dgm:pt>
    <dgm:pt modelId="{48B31991-45E4-4779-B4AA-19457232D510}" type="sibTrans" cxnId="{41267C9E-DEDF-476A-88EE-B8EF6DEF8556}">
      <dgm:prSet/>
      <dgm:spPr/>
      <dgm:t>
        <a:bodyPr/>
        <a:lstStyle/>
        <a:p>
          <a:endParaRPr lang="en-US"/>
        </a:p>
      </dgm:t>
    </dgm:pt>
    <dgm:pt modelId="{419C7F99-0236-4E49-AFA8-98370962534F}">
      <dgm:prSet/>
      <dgm:spPr/>
      <dgm:t>
        <a:bodyPr/>
        <a:lstStyle/>
        <a:p>
          <a:r>
            <a:rPr lang="fr-FR" dirty="0" err="1"/>
            <a:t>develop</a:t>
          </a:r>
          <a:r>
            <a:rPr lang="fr-FR" dirty="0"/>
            <a:t> value, moral and </a:t>
          </a:r>
          <a:r>
            <a:rPr lang="fr-FR" dirty="0" err="1"/>
            <a:t>professional</a:t>
          </a:r>
          <a:r>
            <a:rPr lang="fr-FR" dirty="0"/>
            <a:t> </a:t>
          </a:r>
          <a:r>
            <a:rPr lang="fr-FR" dirty="0" err="1"/>
            <a:t>ethics</a:t>
          </a:r>
          <a:r>
            <a:rPr lang="fr-FR" dirty="0"/>
            <a:t> in </a:t>
          </a:r>
          <a:r>
            <a:rPr lang="fr-FR" dirty="0" err="1"/>
            <a:t>working</a:t>
          </a:r>
          <a:r>
            <a:rPr lang="fr-FR" dirty="0"/>
            <a:t> </a:t>
          </a:r>
          <a:r>
            <a:rPr lang="fr-FR" dirty="0" err="1"/>
            <a:t>environment</a:t>
          </a:r>
          <a:r>
            <a:rPr lang="fr-FR" dirty="0"/>
            <a:t>. (C5, EM)</a:t>
          </a:r>
          <a:endParaRPr lang="en-US" dirty="0"/>
        </a:p>
      </dgm:t>
    </dgm:pt>
    <dgm:pt modelId="{DC118ED5-5023-4C2F-94C0-A9B12B4F35EF}" type="parTrans" cxnId="{BDB2A4B1-64B7-4417-A6A6-56D217E87884}">
      <dgm:prSet/>
      <dgm:spPr/>
      <dgm:t>
        <a:bodyPr/>
        <a:lstStyle/>
        <a:p>
          <a:endParaRPr lang="en-US"/>
        </a:p>
      </dgm:t>
    </dgm:pt>
    <dgm:pt modelId="{C0E5B465-62EB-4C07-BFB2-1A647C7F2356}" type="sibTrans" cxnId="{BDB2A4B1-64B7-4417-A6A6-56D217E87884}">
      <dgm:prSet/>
      <dgm:spPr/>
      <dgm:t>
        <a:bodyPr/>
        <a:lstStyle/>
        <a:p>
          <a:endParaRPr lang="en-US"/>
        </a:p>
      </dgm:t>
    </dgm:pt>
    <dgm:pt modelId="{B53E0528-2BAC-483C-B90C-2BE758A7975C}">
      <dgm:prSet/>
      <dgm:spPr/>
      <dgm:t>
        <a:bodyPr/>
        <a:lstStyle/>
        <a:p>
          <a:r>
            <a:rPr lang="en-US" dirty="0"/>
            <a:t>adapt skills and knowledge gained from university to industry. </a:t>
          </a:r>
          <a:r>
            <a:rPr lang="sv-SE" dirty="0"/>
            <a:t>(P6, Practical Skills)</a:t>
          </a:r>
          <a:endParaRPr lang="en-US" dirty="0"/>
        </a:p>
      </dgm:t>
    </dgm:pt>
    <dgm:pt modelId="{5482C89C-C65B-43EB-A6F9-6495C039B363}" type="parTrans" cxnId="{6ACA4775-F238-4B3A-9257-1341E1FF2883}">
      <dgm:prSet/>
      <dgm:spPr/>
      <dgm:t>
        <a:bodyPr/>
        <a:lstStyle/>
        <a:p>
          <a:endParaRPr lang="en-US"/>
        </a:p>
      </dgm:t>
    </dgm:pt>
    <dgm:pt modelId="{A14B6F5B-DE31-4380-ACC6-39C3E84A4045}" type="sibTrans" cxnId="{6ACA4775-F238-4B3A-9257-1341E1FF2883}">
      <dgm:prSet/>
      <dgm:spPr/>
      <dgm:t>
        <a:bodyPr/>
        <a:lstStyle/>
        <a:p>
          <a:endParaRPr lang="en-US"/>
        </a:p>
      </dgm:t>
    </dgm:pt>
    <dgm:pt modelId="{0DA18678-710F-4DAA-92E8-EE03D45D800D}">
      <dgm:prSet/>
      <dgm:spPr/>
      <dgm:t>
        <a:bodyPr/>
        <a:lstStyle/>
        <a:p>
          <a:r>
            <a:rPr lang="en-US" dirty="0"/>
            <a:t>report industrial training outcome verbally and written. </a:t>
          </a:r>
          <a:r>
            <a:rPr lang="sv-SE" dirty="0"/>
            <a:t>(A3, CS)</a:t>
          </a:r>
          <a:endParaRPr lang="en-US" dirty="0"/>
        </a:p>
      </dgm:t>
    </dgm:pt>
    <dgm:pt modelId="{7EC95490-1556-4BBD-B6B2-7766B02CFE99}" type="parTrans" cxnId="{464600A6-9DB2-4FD6-A713-F2C5CF087CC0}">
      <dgm:prSet/>
      <dgm:spPr/>
      <dgm:t>
        <a:bodyPr/>
        <a:lstStyle/>
        <a:p>
          <a:endParaRPr lang="en-US"/>
        </a:p>
      </dgm:t>
    </dgm:pt>
    <dgm:pt modelId="{514BF1C5-FD16-4F6A-B326-DD4842732D96}" type="sibTrans" cxnId="{464600A6-9DB2-4FD6-A713-F2C5CF087CC0}">
      <dgm:prSet/>
      <dgm:spPr/>
      <dgm:t>
        <a:bodyPr/>
        <a:lstStyle/>
        <a:p>
          <a:endParaRPr lang="en-US"/>
        </a:p>
      </dgm:t>
    </dgm:pt>
    <dgm:pt modelId="{3B10423E-DFA2-4F43-A008-A2769A6FC48A}">
      <dgm:prSet phldrT="[Text]"/>
      <dgm:spPr/>
      <dgm:t>
        <a:bodyPr/>
        <a:lstStyle/>
        <a:p>
          <a:r>
            <a:rPr lang="en-US" b="1" dirty="0"/>
            <a:t>Learning Outcome</a:t>
          </a:r>
          <a:endParaRPr lang="en-US" dirty="0"/>
        </a:p>
      </dgm:t>
    </dgm:pt>
    <dgm:pt modelId="{8F41F5FF-7F7F-4378-A679-81F9FBC8E110}" type="parTrans" cxnId="{7744367F-1689-43AF-BCB7-8E0AE26C8090}">
      <dgm:prSet/>
      <dgm:spPr/>
      <dgm:t>
        <a:bodyPr/>
        <a:lstStyle/>
        <a:p>
          <a:endParaRPr lang="en-US"/>
        </a:p>
      </dgm:t>
    </dgm:pt>
    <dgm:pt modelId="{EEA77EF2-9727-4822-BC07-96D7557E34C2}" type="sibTrans" cxnId="{7744367F-1689-43AF-BCB7-8E0AE26C8090}">
      <dgm:prSet/>
      <dgm:spPr/>
      <dgm:t>
        <a:bodyPr/>
        <a:lstStyle/>
        <a:p>
          <a:endParaRPr lang="en-US"/>
        </a:p>
      </dgm:t>
    </dgm:pt>
    <dgm:pt modelId="{AA2FC3EB-B897-4B64-8342-B2179CC74DF9}" type="pres">
      <dgm:prSet presAssocID="{B37382A6-2C55-4C6F-A3AC-0E1DAD376C54}" presName="list" presStyleCnt="0">
        <dgm:presLayoutVars>
          <dgm:dir/>
          <dgm:animLvl val="lvl"/>
        </dgm:presLayoutVars>
      </dgm:prSet>
      <dgm:spPr/>
    </dgm:pt>
    <dgm:pt modelId="{F8367BEF-C328-48DB-9D76-0A29C077379C}" type="pres">
      <dgm:prSet presAssocID="{3B10423E-DFA2-4F43-A008-A2769A6FC48A}" presName="posSpace" presStyleCnt="0"/>
      <dgm:spPr/>
    </dgm:pt>
    <dgm:pt modelId="{A2D1DE8E-B4D6-4C4A-A077-48B321E916FA}" type="pres">
      <dgm:prSet presAssocID="{3B10423E-DFA2-4F43-A008-A2769A6FC48A}" presName="vertFlow" presStyleCnt="0"/>
      <dgm:spPr/>
    </dgm:pt>
    <dgm:pt modelId="{5A89A592-D61D-440E-AA20-DA1AA4F1023F}" type="pres">
      <dgm:prSet presAssocID="{3B10423E-DFA2-4F43-A008-A2769A6FC48A}" presName="topSpace" presStyleCnt="0"/>
      <dgm:spPr/>
    </dgm:pt>
    <dgm:pt modelId="{3BB2854C-1E71-4120-89D4-E43FCD1519E0}" type="pres">
      <dgm:prSet presAssocID="{3B10423E-DFA2-4F43-A008-A2769A6FC48A}" presName="firstComp" presStyleCnt="0"/>
      <dgm:spPr/>
    </dgm:pt>
    <dgm:pt modelId="{624AEB30-6C91-43C1-A045-A2861A02B47A}" type="pres">
      <dgm:prSet presAssocID="{3B10423E-DFA2-4F43-A008-A2769A6FC48A}" presName="firstChild" presStyleLbl="bgAccFollowNode1" presStyleIdx="0" presStyleCnt="1"/>
      <dgm:spPr/>
    </dgm:pt>
    <dgm:pt modelId="{D5195946-A234-4E84-BA89-39421FB6367E}" type="pres">
      <dgm:prSet presAssocID="{3B10423E-DFA2-4F43-A008-A2769A6FC48A}" presName="firstChildTx" presStyleLbl="bgAccFollowNode1" presStyleIdx="0" presStyleCnt="1">
        <dgm:presLayoutVars>
          <dgm:bulletEnabled val="1"/>
        </dgm:presLayoutVars>
      </dgm:prSet>
      <dgm:spPr/>
    </dgm:pt>
    <dgm:pt modelId="{60E42BC4-6243-480F-A34B-E4B381B96659}" type="pres">
      <dgm:prSet presAssocID="{3B10423E-DFA2-4F43-A008-A2769A6FC48A}" presName="negSpace" presStyleCnt="0"/>
      <dgm:spPr/>
    </dgm:pt>
    <dgm:pt modelId="{345B94C0-1231-4BAD-9776-C3C81776D73D}" type="pres">
      <dgm:prSet presAssocID="{3B10423E-DFA2-4F43-A008-A2769A6FC48A}" presName="circle" presStyleLbl="node1" presStyleIdx="0" presStyleCnt="1"/>
      <dgm:spPr/>
    </dgm:pt>
  </dgm:ptLst>
  <dgm:cxnLst>
    <dgm:cxn modelId="{9823262D-239C-4FFA-95E9-1450C7EA8247}" type="presOf" srcId="{419C7F99-0236-4E49-AFA8-98370962534F}" destId="{624AEB30-6C91-43C1-A045-A2861A02B47A}" srcOrd="0" destOrd="1" presId="urn:microsoft.com/office/officeart/2005/8/layout/hList9"/>
    <dgm:cxn modelId="{8E0F233B-E2AB-429A-BC35-3DB72037FEDB}" type="presOf" srcId="{3B10423E-DFA2-4F43-A008-A2769A6FC48A}" destId="{345B94C0-1231-4BAD-9776-C3C81776D73D}" srcOrd="0" destOrd="0" presId="urn:microsoft.com/office/officeart/2005/8/layout/hList9"/>
    <dgm:cxn modelId="{6ACA4775-F238-4B3A-9257-1341E1FF2883}" srcId="{36A0C6BE-E1C6-4041-824D-BAE68D283033}" destId="{B53E0528-2BAC-483C-B90C-2BE758A7975C}" srcOrd="1" destOrd="0" parTransId="{5482C89C-C65B-43EB-A6F9-6495C039B363}" sibTransId="{A14B6F5B-DE31-4380-ACC6-39C3E84A4045}"/>
    <dgm:cxn modelId="{272EE37E-205D-49C6-A04D-19976436BB32}" type="presOf" srcId="{0DA18678-710F-4DAA-92E8-EE03D45D800D}" destId="{D5195946-A234-4E84-BA89-39421FB6367E}" srcOrd="1" destOrd="3" presId="urn:microsoft.com/office/officeart/2005/8/layout/hList9"/>
    <dgm:cxn modelId="{7744367F-1689-43AF-BCB7-8E0AE26C8090}" srcId="{B37382A6-2C55-4C6F-A3AC-0E1DAD376C54}" destId="{3B10423E-DFA2-4F43-A008-A2769A6FC48A}" srcOrd="0" destOrd="0" parTransId="{8F41F5FF-7F7F-4378-A679-81F9FBC8E110}" sibTransId="{EEA77EF2-9727-4822-BC07-96D7557E34C2}"/>
    <dgm:cxn modelId="{47C20689-35CE-4DE2-8224-09FF34DC3285}" type="presOf" srcId="{419C7F99-0236-4E49-AFA8-98370962534F}" destId="{D5195946-A234-4E84-BA89-39421FB6367E}" srcOrd="1" destOrd="1" presId="urn:microsoft.com/office/officeart/2005/8/layout/hList9"/>
    <dgm:cxn modelId="{7CE61591-82D8-4CE8-A6F2-084D52CB8E08}" type="presOf" srcId="{B37382A6-2C55-4C6F-A3AC-0E1DAD376C54}" destId="{AA2FC3EB-B897-4B64-8342-B2179CC74DF9}" srcOrd="0" destOrd="0" presId="urn:microsoft.com/office/officeart/2005/8/layout/hList9"/>
    <dgm:cxn modelId="{41267C9E-DEDF-476A-88EE-B8EF6DEF8556}" srcId="{3B10423E-DFA2-4F43-A008-A2769A6FC48A}" destId="{36A0C6BE-E1C6-4041-824D-BAE68D283033}" srcOrd="0" destOrd="0" parTransId="{D6B30543-96CE-4F66-B084-7F82CB7CE77D}" sibTransId="{48B31991-45E4-4779-B4AA-19457232D510}"/>
    <dgm:cxn modelId="{0995E3A0-0C0C-4131-A617-68A206B10782}" type="presOf" srcId="{0DA18678-710F-4DAA-92E8-EE03D45D800D}" destId="{624AEB30-6C91-43C1-A045-A2861A02B47A}" srcOrd="0" destOrd="3" presId="urn:microsoft.com/office/officeart/2005/8/layout/hList9"/>
    <dgm:cxn modelId="{464600A6-9DB2-4FD6-A713-F2C5CF087CC0}" srcId="{36A0C6BE-E1C6-4041-824D-BAE68D283033}" destId="{0DA18678-710F-4DAA-92E8-EE03D45D800D}" srcOrd="2" destOrd="0" parTransId="{7EC95490-1556-4BBD-B6B2-7766B02CFE99}" sibTransId="{514BF1C5-FD16-4F6A-B326-DD4842732D96}"/>
    <dgm:cxn modelId="{BDB2A4B1-64B7-4417-A6A6-56D217E87884}" srcId="{36A0C6BE-E1C6-4041-824D-BAE68D283033}" destId="{419C7F99-0236-4E49-AFA8-98370962534F}" srcOrd="0" destOrd="0" parTransId="{DC118ED5-5023-4C2F-94C0-A9B12B4F35EF}" sibTransId="{C0E5B465-62EB-4C07-BFB2-1A647C7F2356}"/>
    <dgm:cxn modelId="{2EC8F5BC-F0E9-44AF-8E93-CEA88E369322}" type="presOf" srcId="{36A0C6BE-E1C6-4041-824D-BAE68D283033}" destId="{624AEB30-6C91-43C1-A045-A2861A02B47A}" srcOrd="0" destOrd="0" presId="urn:microsoft.com/office/officeart/2005/8/layout/hList9"/>
    <dgm:cxn modelId="{4BD26DE9-2A1F-4B2D-8C7B-EAF1DB20528C}" type="presOf" srcId="{B53E0528-2BAC-483C-B90C-2BE758A7975C}" destId="{D5195946-A234-4E84-BA89-39421FB6367E}" srcOrd="1" destOrd="2" presId="urn:microsoft.com/office/officeart/2005/8/layout/hList9"/>
    <dgm:cxn modelId="{E4DE54EF-7A9D-459C-BD70-809598597992}" type="presOf" srcId="{B53E0528-2BAC-483C-B90C-2BE758A7975C}" destId="{624AEB30-6C91-43C1-A045-A2861A02B47A}" srcOrd="0" destOrd="2" presId="urn:microsoft.com/office/officeart/2005/8/layout/hList9"/>
    <dgm:cxn modelId="{FCFB19FA-D63C-454C-90C3-3B4C54C24186}" type="presOf" srcId="{36A0C6BE-E1C6-4041-824D-BAE68D283033}" destId="{D5195946-A234-4E84-BA89-39421FB6367E}" srcOrd="1" destOrd="0" presId="urn:microsoft.com/office/officeart/2005/8/layout/hList9"/>
    <dgm:cxn modelId="{69362BE0-CC6F-4FAF-8F05-A91D47F1A87A}" type="presParOf" srcId="{AA2FC3EB-B897-4B64-8342-B2179CC74DF9}" destId="{F8367BEF-C328-48DB-9D76-0A29C077379C}" srcOrd="0" destOrd="0" presId="urn:microsoft.com/office/officeart/2005/8/layout/hList9"/>
    <dgm:cxn modelId="{533C9546-12B6-49F3-A4D4-8D66A96C1A27}" type="presParOf" srcId="{AA2FC3EB-B897-4B64-8342-B2179CC74DF9}" destId="{A2D1DE8E-B4D6-4C4A-A077-48B321E916FA}" srcOrd="1" destOrd="0" presId="urn:microsoft.com/office/officeart/2005/8/layout/hList9"/>
    <dgm:cxn modelId="{5B3F46A1-0DED-40AD-B98D-D82EA614D1FF}" type="presParOf" srcId="{A2D1DE8E-B4D6-4C4A-A077-48B321E916FA}" destId="{5A89A592-D61D-440E-AA20-DA1AA4F1023F}" srcOrd="0" destOrd="0" presId="urn:microsoft.com/office/officeart/2005/8/layout/hList9"/>
    <dgm:cxn modelId="{0AEE1BD3-F535-45D1-908A-9D26F14A5C8D}" type="presParOf" srcId="{A2D1DE8E-B4D6-4C4A-A077-48B321E916FA}" destId="{3BB2854C-1E71-4120-89D4-E43FCD1519E0}" srcOrd="1" destOrd="0" presId="urn:microsoft.com/office/officeart/2005/8/layout/hList9"/>
    <dgm:cxn modelId="{9149DA6D-E56B-4D4C-A90C-06C569E60808}" type="presParOf" srcId="{3BB2854C-1E71-4120-89D4-E43FCD1519E0}" destId="{624AEB30-6C91-43C1-A045-A2861A02B47A}" srcOrd="0" destOrd="0" presId="urn:microsoft.com/office/officeart/2005/8/layout/hList9"/>
    <dgm:cxn modelId="{89A680D8-177D-4637-9720-FCFBEF5EEE31}" type="presParOf" srcId="{3BB2854C-1E71-4120-89D4-E43FCD1519E0}" destId="{D5195946-A234-4E84-BA89-39421FB6367E}" srcOrd="1" destOrd="0" presId="urn:microsoft.com/office/officeart/2005/8/layout/hList9"/>
    <dgm:cxn modelId="{9D77701F-15E9-498B-9BCA-989CC2270CF8}" type="presParOf" srcId="{AA2FC3EB-B897-4B64-8342-B2179CC74DF9}" destId="{60E42BC4-6243-480F-A34B-E4B381B96659}" srcOrd="2" destOrd="0" presId="urn:microsoft.com/office/officeart/2005/8/layout/hList9"/>
    <dgm:cxn modelId="{B606E867-2F43-485A-8716-E05F9D10CD12}" type="presParOf" srcId="{AA2FC3EB-B897-4B64-8342-B2179CC74DF9}" destId="{345B94C0-1231-4BAD-9776-C3C81776D73D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5D2288E-BE6E-46B8-B445-CCC1FC31D2EF}" type="doc">
      <dgm:prSet loTypeId="urn:microsoft.com/office/officeart/2005/8/layout/radial6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B153E16-EF42-48E6-AD62-002F11505109}">
      <dgm:prSet custT="1"/>
      <dgm:spPr/>
      <dgm:t>
        <a:bodyPr/>
        <a:lstStyle/>
        <a:p>
          <a:r>
            <a:rPr 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Information System</a:t>
          </a:r>
        </a:p>
      </dgm:t>
    </dgm:pt>
    <dgm:pt modelId="{AD42F046-6044-4DE8-A978-201DD58B5E24}" type="parTrans" cxnId="{073A8B8B-C134-439B-B6E3-FD462B314030}">
      <dgm:prSet/>
      <dgm:spPr/>
      <dgm:t>
        <a:bodyPr/>
        <a:lstStyle/>
        <a:p>
          <a:endParaRPr 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2C140A0-B390-4EC0-A9D2-55CC3303EA2F}" type="sibTrans" cxnId="{073A8B8B-C134-439B-B6E3-FD462B314030}">
      <dgm:prSet/>
      <dgm:spPr/>
      <dgm:t>
        <a:bodyPr/>
        <a:lstStyle/>
        <a:p>
          <a:endParaRPr 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8228EF4-F70B-48FD-B534-803C16D542FB}">
      <dgm:prSet custT="1"/>
      <dgm:spPr/>
      <dgm:t>
        <a:bodyPr/>
        <a:lstStyle/>
        <a:p>
          <a:r>
            <a:rPr 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Information Security</a:t>
          </a:r>
        </a:p>
      </dgm:t>
    </dgm:pt>
    <dgm:pt modelId="{9FE4FA44-8FFA-479B-963D-EC54C2836DC0}" type="parTrans" cxnId="{CEFDC1DE-D852-4A32-96D2-C7697536E853}">
      <dgm:prSet/>
      <dgm:spPr/>
      <dgm:t>
        <a:bodyPr/>
        <a:lstStyle/>
        <a:p>
          <a:endParaRPr 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216B70C-270B-4A46-9D53-EFDC4E227C39}" type="sibTrans" cxnId="{CEFDC1DE-D852-4A32-96D2-C7697536E853}">
      <dgm:prSet/>
      <dgm:spPr/>
      <dgm:t>
        <a:bodyPr/>
        <a:lstStyle/>
        <a:p>
          <a:endParaRPr 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375796D-9AC4-4183-9A9C-86D8CA472464}">
      <dgm:prSet custT="1"/>
      <dgm:spPr/>
      <dgm:t>
        <a:bodyPr/>
        <a:lstStyle/>
        <a:p>
          <a:r>
            <a:rPr 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Multimedia</a:t>
          </a:r>
        </a:p>
      </dgm:t>
    </dgm:pt>
    <dgm:pt modelId="{B72BC3C0-4D97-4C22-8F90-D572AC530442}" type="parTrans" cxnId="{33057AE4-85AA-41E2-AF33-A3A94FD3597D}">
      <dgm:prSet/>
      <dgm:spPr/>
      <dgm:t>
        <a:bodyPr/>
        <a:lstStyle/>
        <a:p>
          <a:endParaRPr 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AA0AD27-A2B3-4B14-ADE4-A1E7F4F4C365}" type="sibTrans" cxnId="{33057AE4-85AA-41E2-AF33-A3A94FD3597D}">
      <dgm:prSet/>
      <dgm:spPr/>
      <dgm:t>
        <a:bodyPr/>
        <a:lstStyle/>
        <a:p>
          <a:endParaRPr 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9D05615-4F43-4CD4-8834-B37C77E94AAA}">
      <dgm:prSet phldrT="[Text]" custT="1"/>
      <dgm:spPr/>
      <dgm:t>
        <a:bodyPr/>
        <a:lstStyle/>
        <a:p>
          <a:r>
            <a:rPr 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Software Engineering</a:t>
          </a:r>
          <a:endParaRPr lang="en-US" sz="7200" b="1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3D8CBD0-BDEF-4EF7-AB42-71B301ADD1CA}" type="parTrans" cxnId="{C42D3732-93F8-4C7D-A05F-EC9E21889BD5}">
      <dgm:prSet/>
      <dgm:spPr/>
      <dgm:t>
        <a:bodyPr/>
        <a:lstStyle/>
        <a:p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FA4C1DF-3C80-4937-9B7C-AFAF5B6D9382}" type="sibTrans" cxnId="{C42D3732-93F8-4C7D-A05F-EC9E21889BD5}">
      <dgm:prSet/>
      <dgm:spPr/>
      <dgm:t>
        <a:bodyPr/>
        <a:lstStyle/>
        <a:p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8ACA178-A6EE-4E17-BDCE-6DB34211B958}">
      <dgm:prSet phldrT="[Text]" custT="1"/>
      <dgm:spPr/>
      <dgm:t>
        <a:bodyPr/>
        <a:lstStyle/>
        <a:p>
          <a:r>
            <a: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IT/CS</a:t>
          </a:r>
        </a:p>
      </dgm:t>
    </dgm:pt>
    <dgm:pt modelId="{C062ECD2-EEAC-4001-AE56-4D7F65F287ED}" type="parTrans" cxnId="{02C48333-C96F-4078-9515-333183074286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66B480C-67EE-461B-8B10-0A86F0FBB5AD}" type="sibTrans" cxnId="{02C48333-C96F-4078-9515-333183074286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E30F9C0-7A8F-4982-B925-4549F24E6E5D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723BA2C-9268-43E8-8450-8FCC2064427B}" type="parTrans" cxnId="{881F3802-443B-4915-9AAA-1ACEDDE8A875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40E2018-6858-42C1-B4AC-8B92A030EC47}" type="sibTrans" cxnId="{881F3802-443B-4915-9AAA-1ACEDDE8A875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DD16DE3-63F8-45F1-98C5-CF48E5AD2ABA}">
      <dgm:prSet custT="1"/>
      <dgm:spPr/>
      <dgm:t>
        <a:bodyPr/>
        <a:lstStyle/>
        <a:p>
          <a:r>
            <a:rPr 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Web Technology</a:t>
          </a:r>
        </a:p>
      </dgm:t>
    </dgm:pt>
    <dgm:pt modelId="{B0E8F0E6-FD80-4BCF-A35D-431B36A6A3B0}" type="parTrans" cxnId="{9AB525C0-353B-407D-8912-2AD0641BA238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5144E95-F22B-419E-8686-3548D23EC261}" type="sibTrans" cxnId="{9AB525C0-353B-407D-8912-2AD0641BA238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B9F44B5-FC85-4333-A43A-2E1911D18AF5}" type="pres">
      <dgm:prSet presAssocID="{45D2288E-BE6E-46B8-B445-CCC1FC31D2E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AAF0489-D8B2-4B22-9659-BACC43A8E980}" type="pres">
      <dgm:prSet presAssocID="{18ACA178-A6EE-4E17-BDCE-6DB34211B958}" presName="centerShape" presStyleLbl="node0" presStyleIdx="0" presStyleCnt="1"/>
      <dgm:spPr/>
    </dgm:pt>
    <dgm:pt modelId="{03117A04-B822-4F7E-91D0-20110579ECE1}" type="pres">
      <dgm:prSet presAssocID="{89D05615-4F43-4CD4-8834-B37C77E94AAA}" presName="node" presStyleLbl="node1" presStyleIdx="0" presStyleCnt="5">
        <dgm:presLayoutVars>
          <dgm:bulletEnabled val="1"/>
        </dgm:presLayoutVars>
      </dgm:prSet>
      <dgm:spPr/>
    </dgm:pt>
    <dgm:pt modelId="{451846FA-CBA4-4973-85E7-3C088B060C3B}" type="pres">
      <dgm:prSet presAssocID="{89D05615-4F43-4CD4-8834-B37C77E94AAA}" presName="dummy" presStyleCnt="0"/>
      <dgm:spPr/>
    </dgm:pt>
    <dgm:pt modelId="{6DC7CA66-BC8D-486E-BD04-9EAD2D7B70CA}" type="pres">
      <dgm:prSet presAssocID="{2FA4C1DF-3C80-4937-9B7C-AFAF5B6D9382}" presName="sibTrans" presStyleLbl="sibTrans2D1" presStyleIdx="0" presStyleCnt="5"/>
      <dgm:spPr/>
    </dgm:pt>
    <dgm:pt modelId="{9ED7AC01-BDDF-4B9F-9075-11E5BCEF0A35}" type="pres">
      <dgm:prSet presAssocID="{6B153E16-EF42-48E6-AD62-002F11505109}" presName="node" presStyleLbl="node1" presStyleIdx="1" presStyleCnt="5">
        <dgm:presLayoutVars>
          <dgm:bulletEnabled val="1"/>
        </dgm:presLayoutVars>
      </dgm:prSet>
      <dgm:spPr/>
    </dgm:pt>
    <dgm:pt modelId="{EADBF1E4-99A6-4505-9D85-696ADC2DB5AB}" type="pres">
      <dgm:prSet presAssocID="{6B153E16-EF42-48E6-AD62-002F11505109}" presName="dummy" presStyleCnt="0"/>
      <dgm:spPr/>
    </dgm:pt>
    <dgm:pt modelId="{8E8B8983-EDBB-4179-A154-38E834F5D29B}" type="pres">
      <dgm:prSet presAssocID="{72C140A0-B390-4EC0-A9D2-55CC3303EA2F}" presName="sibTrans" presStyleLbl="sibTrans2D1" presStyleIdx="1" presStyleCnt="5" custLinFactNeighborX="-152" custLinFactNeighborY="632"/>
      <dgm:spPr/>
    </dgm:pt>
    <dgm:pt modelId="{3B67E045-E86E-4076-8C09-9B6EB7B55A6B}" type="pres">
      <dgm:prSet presAssocID="{BDD16DE3-63F8-45F1-98C5-CF48E5AD2ABA}" presName="node" presStyleLbl="node1" presStyleIdx="2" presStyleCnt="5">
        <dgm:presLayoutVars>
          <dgm:bulletEnabled val="1"/>
        </dgm:presLayoutVars>
      </dgm:prSet>
      <dgm:spPr/>
    </dgm:pt>
    <dgm:pt modelId="{5AE8A152-F18B-4984-8BAB-9123EC84302E}" type="pres">
      <dgm:prSet presAssocID="{BDD16DE3-63F8-45F1-98C5-CF48E5AD2ABA}" presName="dummy" presStyleCnt="0"/>
      <dgm:spPr/>
    </dgm:pt>
    <dgm:pt modelId="{426B8028-A8C8-40EA-8A5C-D995DCC8E0B9}" type="pres">
      <dgm:prSet presAssocID="{05144E95-F22B-419E-8686-3548D23EC261}" presName="sibTrans" presStyleLbl="sibTrans2D1" presStyleIdx="2" presStyleCnt="5"/>
      <dgm:spPr/>
    </dgm:pt>
    <dgm:pt modelId="{8C40A5A7-C973-46A4-BA97-E6DD156638B5}" type="pres">
      <dgm:prSet presAssocID="{48228EF4-F70B-48FD-B534-803C16D542FB}" presName="node" presStyleLbl="node1" presStyleIdx="3" presStyleCnt="5">
        <dgm:presLayoutVars>
          <dgm:bulletEnabled val="1"/>
        </dgm:presLayoutVars>
      </dgm:prSet>
      <dgm:spPr/>
    </dgm:pt>
    <dgm:pt modelId="{145639BA-A80A-47E3-9F9B-51EF9571CD44}" type="pres">
      <dgm:prSet presAssocID="{48228EF4-F70B-48FD-B534-803C16D542FB}" presName="dummy" presStyleCnt="0"/>
      <dgm:spPr/>
    </dgm:pt>
    <dgm:pt modelId="{623AA690-07AB-4386-A4D5-F11E4DF3F4CD}" type="pres">
      <dgm:prSet presAssocID="{2216B70C-270B-4A46-9D53-EFDC4E227C39}" presName="sibTrans" presStyleLbl="sibTrans2D1" presStyleIdx="3" presStyleCnt="5"/>
      <dgm:spPr/>
    </dgm:pt>
    <dgm:pt modelId="{228C35F3-0B33-4C31-9DF4-5238354D9AFC}" type="pres">
      <dgm:prSet presAssocID="{D375796D-9AC4-4183-9A9C-86D8CA472464}" presName="node" presStyleLbl="node1" presStyleIdx="4" presStyleCnt="5">
        <dgm:presLayoutVars>
          <dgm:bulletEnabled val="1"/>
        </dgm:presLayoutVars>
      </dgm:prSet>
      <dgm:spPr/>
    </dgm:pt>
    <dgm:pt modelId="{3C54FC0A-5C29-4132-9D58-08EA698CB478}" type="pres">
      <dgm:prSet presAssocID="{D375796D-9AC4-4183-9A9C-86D8CA472464}" presName="dummy" presStyleCnt="0"/>
      <dgm:spPr/>
    </dgm:pt>
    <dgm:pt modelId="{8C62DB44-04EC-4713-8EC4-69E70A44A9C7}" type="pres">
      <dgm:prSet presAssocID="{CAA0AD27-A2B3-4B14-ADE4-A1E7F4F4C365}" presName="sibTrans" presStyleLbl="sibTrans2D1" presStyleIdx="4" presStyleCnt="5"/>
      <dgm:spPr/>
    </dgm:pt>
  </dgm:ptLst>
  <dgm:cxnLst>
    <dgm:cxn modelId="{881F3802-443B-4915-9AAA-1ACEDDE8A875}" srcId="{45D2288E-BE6E-46B8-B445-CCC1FC31D2EF}" destId="{3E30F9C0-7A8F-4982-B925-4549F24E6E5D}" srcOrd="1" destOrd="0" parTransId="{E723BA2C-9268-43E8-8450-8FCC2064427B}" sibTransId="{F40E2018-6858-42C1-B4AC-8B92A030EC47}"/>
    <dgm:cxn modelId="{6454A309-FB7D-4FCB-AFB2-1ED3476DB4CD}" type="presOf" srcId="{89D05615-4F43-4CD4-8834-B37C77E94AAA}" destId="{03117A04-B822-4F7E-91D0-20110579ECE1}" srcOrd="0" destOrd="0" presId="urn:microsoft.com/office/officeart/2005/8/layout/radial6"/>
    <dgm:cxn modelId="{C42D3732-93F8-4C7D-A05F-EC9E21889BD5}" srcId="{18ACA178-A6EE-4E17-BDCE-6DB34211B958}" destId="{89D05615-4F43-4CD4-8834-B37C77E94AAA}" srcOrd="0" destOrd="0" parTransId="{E3D8CBD0-BDEF-4EF7-AB42-71B301ADD1CA}" sibTransId="{2FA4C1DF-3C80-4937-9B7C-AFAF5B6D9382}"/>
    <dgm:cxn modelId="{02C48333-C96F-4078-9515-333183074286}" srcId="{45D2288E-BE6E-46B8-B445-CCC1FC31D2EF}" destId="{18ACA178-A6EE-4E17-BDCE-6DB34211B958}" srcOrd="0" destOrd="0" parTransId="{C062ECD2-EEAC-4001-AE56-4D7F65F287ED}" sibTransId="{B66B480C-67EE-461B-8B10-0A86F0FBB5AD}"/>
    <dgm:cxn modelId="{5DD72237-3719-4D7B-B4F2-F818E7F226C5}" type="presOf" srcId="{48228EF4-F70B-48FD-B534-803C16D542FB}" destId="{8C40A5A7-C973-46A4-BA97-E6DD156638B5}" srcOrd="0" destOrd="0" presId="urn:microsoft.com/office/officeart/2005/8/layout/radial6"/>
    <dgm:cxn modelId="{B7F8765F-A8FD-4253-B6ED-E211DEBFDB3B}" type="presOf" srcId="{45D2288E-BE6E-46B8-B445-CCC1FC31D2EF}" destId="{9B9F44B5-FC85-4333-A43A-2E1911D18AF5}" srcOrd="0" destOrd="0" presId="urn:microsoft.com/office/officeart/2005/8/layout/radial6"/>
    <dgm:cxn modelId="{3C1C2786-3B58-4B55-A7AF-34F22E2410E9}" type="presOf" srcId="{2FA4C1DF-3C80-4937-9B7C-AFAF5B6D9382}" destId="{6DC7CA66-BC8D-486E-BD04-9EAD2D7B70CA}" srcOrd="0" destOrd="0" presId="urn:microsoft.com/office/officeart/2005/8/layout/radial6"/>
    <dgm:cxn modelId="{073A8B8B-C134-439B-B6E3-FD462B314030}" srcId="{18ACA178-A6EE-4E17-BDCE-6DB34211B958}" destId="{6B153E16-EF42-48E6-AD62-002F11505109}" srcOrd="1" destOrd="0" parTransId="{AD42F046-6044-4DE8-A978-201DD58B5E24}" sibTransId="{72C140A0-B390-4EC0-A9D2-55CC3303EA2F}"/>
    <dgm:cxn modelId="{E0E37B8E-6847-42D6-B645-FD9C3624D77A}" type="presOf" srcId="{CAA0AD27-A2B3-4B14-ADE4-A1E7F4F4C365}" destId="{8C62DB44-04EC-4713-8EC4-69E70A44A9C7}" srcOrd="0" destOrd="0" presId="urn:microsoft.com/office/officeart/2005/8/layout/radial6"/>
    <dgm:cxn modelId="{F63A1196-2BD8-4629-9869-CA89C811825F}" type="presOf" srcId="{2216B70C-270B-4A46-9D53-EFDC4E227C39}" destId="{623AA690-07AB-4386-A4D5-F11E4DF3F4CD}" srcOrd="0" destOrd="0" presId="urn:microsoft.com/office/officeart/2005/8/layout/radial6"/>
    <dgm:cxn modelId="{C475D89B-B52D-48A2-93BE-B9D7059B0DFA}" type="presOf" srcId="{BDD16DE3-63F8-45F1-98C5-CF48E5AD2ABA}" destId="{3B67E045-E86E-4076-8C09-9B6EB7B55A6B}" srcOrd="0" destOrd="0" presId="urn:microsoft.com/office/officeart/2005/8/layout/radial6"/>
    <dgm:cxn modelId="{6216ACA8-2F44-4577-A00E-9D9D5ED1CF0E}" type="presOf" srcId="{05144E95-F22B-419E-8686-3548D23EC261}" destId="{426B8028-A8C8-40EA-8A5C-D995DCC8E0B9}" srcOrd="0" destOrd="0" presId="urn:microsoft.com/office/officeart/2005/8/layout/radial6"/>
    <dgm:cxn modelId="{CE2264AE-7917-4943-A2CE-87A9C32F12DE}" type="presOf" srcId="{72C140A0-B390-4EC0-A9D2-55CC3303EA2F}" destId="{8E8B8983-EDBB-4179-A154-38E834F5D29B}" srcOrd="0" destOrd="0" presId="urn:microsoft.com/office/officeart/2005/8/layout/radial6"/>
    <dgm:cxn modelId="{4CC658B4-359A-4794-98F0-0B38F16D2F8E}" type="presOf" srcId="{D375796D-9AC4-4183-9A9C-86D8CA472464}" destId="{228C35F3-0B33-4C31-9DF4-5238354D9AFC}" srcOrd="0" destOrd="0" presId="urn:microsoft.com/office/officeart/2005/8/layout/radial6"/>
    <dgm:cxn modelId="{9AB525C0-353B-407D-8912-2AD0641BA238}" srcId="{18ACA178-A6EE-4E17-BDCE-6DB34211B958}" destId="{BDD16DE3-63F8-45F1-98C5-CF48E5AD2ABA}" srcOrd="2" destOrd="0" parTransId="{B0E8F0E6-FD80-4BCF-A35D-431B36A6A3B0}" sibTransId="{05144E95-F22B-419E-8686-3548D23EC261}"/>
    <dgm:cxn modelId="{4A1EBDC5-03C9-4B78-9815-6F97E322CE63}" type="presOf" srcId="{6B153E16-EF42-48E6-AD62-002F11505109}" destId="{9ED7AC01-BDDF-4B9F-9075-11E5BCEF0A35}" srcOrd="0" destOrd="0" presId="urn:microsoft.com/office/officeart/2005/8/layout/radial6"/>
    <dgm:cxn modelId="{CEFDC1DE-D852-4A32-96D2-C7697536E853}" srcId="{18ACA178-A6EE-4E17-BDCE-6DB34211B958}" destId="{48228EF4-F70B-48FD-B534-803C16D542FB}" srcOrd="3" destOrd="0" parTransId="{9FE4FA44-8FFA-479B-963D-EC54C2836DC0}" sibTransId="{2216B70C-270B-4A46-9D53-EFDC4E227C39}"/>
    <dgm:cxn modelId="{33057AE4-85AA-41E2-AF33-A3A94FD3597D}" srcId="{18ACA178-A6EE-4E17-BDCE-6DB34211B958}" destId="{D375796D-9AC4-4183-9A9C-86D8CA472464}" srcOrd="4" destOrd="0" parTransId="{B72BC3C0-4D97-4C22-8F90-D572AC530442}" sibTransId="{CAA0AD27-A2B3-4B14-ADE4-A1E7F4F4C365}"/>
    <dgm:cxn modelId="{FB9DECF2-F325-47AF-ACDB-A7E13DD3993A}" type="presOf" srcId="{18ACA178-A6EE-4E17-BDCE-6DB34211B958}" destId="{CAAF0489-D8B2-4B22-9659-BACC43A8E980}" srcOrd="0" destOrd="0" presId="urn:microsoft.com/office/officeart/2005/8/layout/radial6"/>
    <dgm:cxn modelId="{7F44515E-B046-4734-93CC-79B592B3D6B5}" type="presParOf" srcId="{9B9F44B5-FC85-4333-A43A-2E1911D18AF5}" destId="{CAAF0489-D8B2-4B22-9659-BACC43A8E980}" srcOrd="0" destOrd="0" presId="urn:microsoft.com/office/officeart/2005/8/layout/radial6"/>
    <dgm:cxn modelId="{B5643BBE-B716-447F-9FEB-951098A51ED8}" type="presParOf" srcId="{9B9F44B5-FC85-4333-A43A-2E1911D18AF5}" destId="{03117A04-B822-4F7E-91D0-20110579ECE1}" srcOrd="1" destOrd="0" presId="urn:microsoft.com/office/officeart/2005/8/layout/radial6"/>
    <dgm:cxn modelId="{3D49337A-E0CB-4C8F-A031-2D2203D1CFBF}" type="presParOf" srcId="{9B9F44B5-FC85-4333-A43A-2E1911D18AF5}" destId="{451846FA-CBA4-4973-85E7-3C088B060C3B}" srcOrd="2" destOrd="0" presId="urn:microsoft.com/office/officeart/2005/8/layout/radial6"/>
    <dgm:cxn modelId="{F3459885-F2FC-42E6-ABA8-4F318FB30CFB}" type="presParOf" srcId="{9B9F44B5-FC85-4333-A43A-2E1911D18AF5}" destId="{6DC7CA66-BC8D-486E-BD04-9EAD2D7B70CA}" srcOrd="3" destOrd="0" presId="urn:microsoft.com/office/officeart/2005/8/layout/radial6"/>
    <dgm:cxn modelId="{28B240B5-B7DB-4553-9F05-0320A9FAE5C3}" type="presParOf" srcId="{9B9F44B5-FC85-4333-A43A-2E1911D18AF5}" destId="{9ED7AC01-BDDF-4B9F-9075-11E5BCEF0A35}" srcOrd="4" destOrd="0" presId="urn:microsoft.com/office/officeart/2005/8/layout/radial6"/>
    <dgm:cxn modelId="{70062E88-9698-4242-80F6-1F6E80613C31}" type="presParOf" srcId="{9B9F44B5-FC85-4333-A43A-2E1911D18AF5}" destId="{EADBF1E4-99A6-4505-9D85-696ADC2DB5AB}" srcOrd="5" destOrd="0" presId="urn:microsoft.com/office/officeart/2005/8/layout/radial6"/>
    <dgm:cxn modelId="{9F4BCE64-EE28-4B32-BCC3-9F8BDF839E62}" type="presParOf" srcId="{9B9F44B5-FC85-4333-A43A-2E1911D18AF5}" destId="{8E8B8983-EDBB-4179-A154-38E834F5D29B}" srcOrd="6" destOrd="0" presId="urn:microsoft.com/office/officeart/2005/8/layout/radial6"/>
    <dgm:cxn modelId="{F853E0CF-1A1C-49E5-BC4C-ACD7CA584C22}" type="presParOf" srcId="{9B9F44B5-FC85-4333-A43A-2E1911D18AF5}" destId="{3B67E045-E86E-4076-8C09-9B6EB7B55A6B}" srcOrd="7" destOrd="0" presId="urn:microsoft.com/office/officeart/2005/8/layout/radial6"/>
    <dgm:cxn modelId="{2CFABD7C-D44A-4AEC-A7EC-E4F8B5495E21}" type="presParOf" srcId="{9B9F44B5-FC85-4333-A43A-2E1911D18AF5}" destId="{5AE8A152-F18B-4984-8BAB-9123EC84302E}" srcOrd="8" destOrd="0" presId="urn:microsoft.com/office/officeart/2005/8/layout/radial6"/>
    <dgm:cxn modelId="{FB0F72CE-8729-472E-BB42-A0D296ACA742}" type="presParOf" srcId="{9B9F44B5-FC85-4333-A43A-2E1911D18AF5}" destId="{426B8028-A8C8-40EA-8A5C-D995DCC8E0B9}" srcOrd="9" destOrd="0" presId="urn:microsoft.com/office/officeart/2005/8/layout/radial6"/>
    <dgm:cxn modelId="{48B969CA-4E86-4720-87CF-27CEEBAE6142}" type="presParOf" srcId="{9B9F44B5-FC85-4333-A43A-2E1911D18AF5}" destId="{8C40A5A7-C973-46A4-BA97-E6DD156638B5}" srcOrd="10" destOrd="0" presId="urn:microsoft.com/office/officeart/2005/8/layout/radial6"/>
    <dgm:cxn modelId="{024EB0ED-FA73-4A26-9158-1F385767E35B}" type="presParOf" srcId="{9B9F44B5-FC85-4333-A43A-2E1911D18AF5}" destId="{145639BA-A80A-47E3-9F9B-51EF9571CD44}" srcOrd="11" destOrd="0" presId="urn:microsoft.com/office/officeart/2005/8/layout/radial6"/>
    <dgm:cxn modelId="{D10A5DE5-8168-44F2-9E93-CDE4CF42D6F3}" type="presParOf" srcId="{9B9F44B5-FC85-4333-A43A-2E1911D18AF5}" destId="{623AA690-07AB-4386-A4D5-F11E4DF3F4CD}" srcOrd="12" destOrd="0" presId="urn:microsoft.com/office/officeart/2005/8/layout/radial6"/>
    <dgm:cxn modelId="{C85245A9-2492-4F67-AA77-9650FCBE8CC9}" type="presParOf" srcId="{9B9F44B5-FC85-4333-A43A-2E1911D18AF5}" destId="{228C35F3-0B33-4C31-9DF4-5238354D9AFC}" srcOrd="13" destOrd="0" presId="urn:microsoft.com/office/officeart/2005/8/layout/radial6"/>
    <dgm:cxn modelId="{F6824A49-3BD8-4594-8EC9-FC0C8738216B}" type="presParOf" srcId="{9B9F44B5-FC85-4333-A43A-2E1911D18AF5}" destId="{3C54FC0A-5C29-4132-9D58-08EA698CB478}" srcOrd="14" destOrd="0" presId="urn:microsoft.com/office/officeart/2005/8/layout/radial6"/>
    <dgm:cxn modelId="{CB4CAB84-767E-42F1-9089-EE4A4998EB54}" type="presParOf" srcId="{9B9F44B5-FC85-4333-A43A-2E1911D18AF5}" destId="{8C62DB44-04EC-4713-8EC4-69E70A44A9C7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7F8F8E7-9234-4468-A156-04E2F6427F4B}" type="doc">
      <dgm:prSet loTypeId="urn:microsoft.com/office/officeart/2005/8/layout/list1" loCatId="list" qsTypeId="urn:microsoft.com/office/officeart/2005/8/quickstyle/simple1" qsCatId="simple" csTypeId="urn:microsoft.com/office/officeart/2005/8/colors/accent1_3" csCatId="accent1" phldr="1"/>
      <dgm:spPr/>
    </dgm:pt>
    <dgm:pt modelId="{6D034E29-6893-4F54-BA6A-92C436B157B0}">
      <dgm:prSet phldrT="[Text]" custT="1"/>
      <dgm:spPr/>
      <dgm:t>
        <a:bodyPr/>
        <a:lstStyle/>
        <a:p>
          <a:r>
            <a:rPr lang="en-US" sz="2800" dirty="0">
              <a:solidFill>
                <a:schemeClr val="tx2"/>
              </a:solidFill>
            </a:rPr>
            <a:t>DR. MUHAINI OTHMAN</a:t>
          </a:r>
        </a:p>
      </dgm:t>
    </dgm:pt>
    <dgm:pt modelId="{8B1ACF27-EFAC-48D9-91DE-F290C37315A0}" type="parTrans" cxnId="{E15B219E-07D3-45DD-8863-F4279A505B62}">
      <dgm:prSet/>
      <dgm:spPr/>
      <dgm:t>
        <a:bodyPr/>
        <a:lstStyle/>
        <a:p>
          <a:endParaRPr lang="en-US" sz="1600"/>
        </a:p>
      </dgm:t>
    </dgm:pt>
    <dgm:pt modelId="{5EE44F58-1585-487C-BB20-52E73CF68EC6}" type="sibTrans" cxnId="{E15B219E-07D3-45DD-8863-F4279A505B62}">
      <dgm:prSet/>
      <dgm:spPr/>
      <dgm:t>
        <a:bodyPr/>
        <a:lstStyle/>
        <a:p>
          <a:endParaRPr lang="en-US" sz="1600"/>
        </a:p>
      </dgm:t>
    </dgm:pt>
    <dgm:pt modelId="{447E76CA-F756-45B5-AEEE-9A01E33D8ED5}">
      <dgm:prSet custT="1"/>
      <dgm:spPr/>
      <dgm:t>
        <a:bodyPr/>
        <a:lstStyle/>
        <a:p>
          <a:r>
            <a:rPr lang="en-US" sz="2800" dirty="0">
              <a:solidFill>
                <a:schemeClr val="tx2"/>
              </a:solidFill>
            </a:rPr>
            <a:t>Tel No (O)	: 074533712</a:t>
          </a:r>
        </a:p>
      </dgm:t>
    </dgm:pt>
    <dgm:pt modelId="{3DE6C131-9392-48C2-AEA5-AB8A43CC44A3}" type="parTrans" cxnId="{73600578-6FDD-4B0F-917F-CE154086BA43}">
      <dgm:prSet/>
      <dgm:spPr/>
      <dgm:t>
        <a:bodyPr/>
        <a:lstStyle/>
        <a:p>
          <a:endParaRPr lang="en-US" sz="1600"/>
        </a:p>
      </dgm:t>
    </dgm:pt>
    <dgm:pt modelId="{1185CB59-0FB4-43FE-B1E8-53C1573872E2}" type="sibTrans" cxnId="{73600578-6FDD-4B0F-917F-CE154086BA43}">
      <dgm:prSet/>
      <dgm:spPr/>
      <dgm:t>
        <a:bodyPr/>
        <a:lstStyle/>
        <a:p>
          <a:endParaRPr lang="en-US" sz="1600"/>
        </a:p>
      </dgm:t>
    </dgm:pt>
    <dgm:pt modelId="{40641935-FEC0-465F-B67C-68888D65EA6F}">
      <dgm:prSet custT="1"/>
      <dgm:spPr/>
      <dgm:t>
        <a:bodyPr/>
        <a:lstStyle/>
        <a:p>
          <a:r>
            <a:rPr lang="en-US" sz="2800" dirty="0">
              <a:solidFill>
                <a:schemeClr val="tx2"/>
              </a:solidFill>
            </a:rPr>
            <a:t>H/P  	: 0197462388 </a:t>
          </a:r>
        </a:p>
      </dgm:t>
    </dgm:pt>
    <dgm:pt modelId="{ED808C0C-6C27-4C5D-A8E2-02E17086F058}" type="parTrans" cxnId="{F3DD7660-FA03-4FDE-91F8-28DB19752E33}">
      <dgm:prSet/>
      <dgm:spPr/>
      <dgm:t>
        <a:bodyPr/>
        <a:lstStyle/>
        <a:p>
          <a:endParaRPr lang="en-US" sz="1600"/>
        </a:p>
      </dgm:t>
    </dgm:pt>
    <dgm:pt modelId="{BEE3E851-4B27-4DD3-BC6E-3485E660C091}" type="sibTrans" cxnId="{F3DD7660-FA03-4FDE-91F8-28DB19752E33}">
      <dgm:prSet/>
      <dgm:spPr/>
      <dgm:t>
        <a:bodyPr/>
        <a:lstStyle/>
        <a:p>
          <a:endParaRPr lang="en-US" sz="1600"/>
        </a:p>
      </dgm:t>
    </dgm:pt>
    <dgm:pt modelId="{ABDF5267-BDEF-4198-BCE0-8D93A5DDD04F}">
      <dgm:prSet custT="1"/>
      <dgm:spPr/>
      <dgm:t>
        <a:bodyPr/>
        <a:lstStyle/>
        <a:p>
          <a:r>
            <a:rPr lang="en-US" sz="2800" dirty="0">
              <a:solidFill>
                <a:schemeClr val="tx2"/>
              </a:solidFill>
            </a:rPr>
            <a:t>Fax		: 074533652 </a:t>
          </a:r>
        </a:p>
      </dgm:t>
    </dgm:pt>
    <dgm:pt modelId="{3160E076-DE84-4721-ACC9-F0ABB7D6DEE4}" type="parTrans" cxnId="{DCF98A2A-9CB7-41E3-B415-CF518EBA86CB}">
      <dgm:prSet/>
      <dgm:spPr/>
      <dgm:t>
        <a:bodyPr/>
        <a:lstStyle/>
        <a:p>
          <a:endParaRPr lang="en-US" sz="1600"/>
        </a:p>
      </dgm:t>
    </dgm:pt>
    <dgm:pt modelId="{54DF33C7-0A32-4389-8827-6BE9D4DD5B2A}" type="sibTrans" cxnId="{DCF98A2A-9CB7-41E3-B415-CF518EBA86CB}">
      <dgm:prSet/>
      <dgm:spPr/>
      <dgm:t>
        <a:bodyPr/>
        <a:lstStyle/>
        <a:p>
          <a:endParaRPr lang="en-US" sz="1600"/>
        </a:p>
      </dgm:t>
    </dgm:pt>
    <dgm:pt modelId="{EC988081-152F-4B14-B814-C2EFE9B29B36}">
      <dgm:prSet custT="1"/>
      <dgm:spPr/>
      <dgm:t>
        <a:bodyPr/>
        <a:lstStyle/>
        <a:p>
          <a:r>
            <a:rPr lang="en-US" sz="2800" dirty="0">
              <a:solidFill>
                <a:schemeClr val="tx2"/>
              </a:solidFill>
            </a:rPr>
            <a:t>Email	: muhaini@uthm.edu.my</a:t>
          </a:r>
        </a:p>
      </dgm:t>
    </dgm:pt>
    <dgm:pt modelId="{C444374E-18A0-4D0C-AC9E-90EA728E8654}" type="parTrans" cxnId="{0EE48644-80BB-4DAD-AE76-1DFEB6695099}">
      <dgm:prSet/>
      <dgm:spPr/>
      <dgm:t>
        <a:bodyPr/>
        <a:lstStyle/>
        <a:p>
          <a:endParaRPr lang="en-US" sz="1600"/>
        </a:p>
      </dgm:t>
    </dgm:pt>
    <dgm:pt modelId="{833F04C5-998D-4C0F-8EDA-EB816C15DF96}" type="sibTrans" cxnId="{0EE48644-80BB-4DAD-AE76-1DFEB6695099}">
      <dgm:prSet/>
      <dgm:spPr/>
      <dgm:t>
        <a:bodyPr/>
        <a:lstStyle/>
        <a:p>
          <a:endParaRPr lang="en-US" sz="1600"/>
        </a:p>
      </dgm:t>
    </dgm:pt>
    <dgm:pt modelId="{3E25A923-BD7B-4BE2-95F6-BE9EC468FBCE}">
      <dgm:prSet phldrT="[Text]" custT="1"/>
      <dgm:spPr/>
      <dgm:t>
        <a:bodyPr/>
        <a:lstStyle/>
        <a:p>
          <a:r>
            <a:rPr lang="en-US" sz="2800" b="1" dirty="0"/>
            <a:t>Industrial Training Coordinator</a:t>
          </a:r>
          <a:endParaRPr lang="en-US" sz="2800" dirty="0"/>
        </a:p>
      </dgm:t>
    </dgm:pt>
    <dgm:pt modelId="{CA542A10-5D54-4F37-9EC0-1C32BCE6C20A}" type="parTrans" cxnId="{F8EE53C6-CB27-4FF7-A56F-8DAF9E9B1FE3}">
      <dgm:prSet/>
      <dgm:spPr/>
      <dgm:t>
        <a:bodyPr/>
        <a:lstStyle/>
        <a:p>
          <a:endParaRPr lang="en-US" sz="1600"/>
        </a:p>
      </dgm:t>
    </dgm:pt>
    <dgm:pt modelId="{3D1CEF84-627B-4880-BF49-2C6D096EFAAE}" type="sibTrans" cxnId="{F8EE53C6-CB27-4FF7-A56F-8DAF9E9B1FE3}">
      <dgm:prSet/>
      <dgm:spPr/>
      <dgm:t>
        <a:bodyPr/>
        <a:lstStyle/>
        <a:p>
          <a:endParaRPr lang="en-US" sz="1600"/>
        </a:p>
      </dgm:t>
    </dgm:pt>
    <dgm:pt modelId="{B25839CA-4657-4C7E-A79D-C3A5C85B0B71}" type="pres">
      <dgm:prSet presAssocID="{87F8F8E7-9234-4468-A156-04E2F6427F4B}" presName="linear" presStyleCnt="0">
        <dgm:presLayoutVars>
          <dgm:dir/>
          <dgm:animLvl val="lvl"/>
          <dgm:resizeHandles val="exact"/>
        </dgm:presLayoutVars>
      </dgm:prSet>
      <dgm:spPr/>
    </dgm:pt>
    <dgm:pt modelId="{8DCC1DA3-D461-4D23-803A-D4C7957E672C}" type="pres">
      <dgm:prSet presAssocID="{3E25A923-BD7B-4BE2-95F6-BE9EC468FBCE}" presName="parentLin" presStyleCnt="0"/>
      <dgm:spPr/>
    </dgm:pt>
    <dgm:pt modelId="{B1DF88FD-BFE9-4BC2-ADCE-6604E037C3EC}" type="pres">
      <dgm:prSet presAssocID="{3E25A923-BD7B-4BE2-95F6-BE9EC468FBCE}" presName="parentLeftMargin" presStyleLbl="node1" presStyleIdx="0" presStyleCnt="1"/>
      <dgm:spPr/>
    </dgm:pt>
    <dgm:pt modelId="{5891DB13-7055-4CAD-9717-2281D0FE3BF1}" type="pres">
      <dgm:prSet presAssocID="{3E25A923-BD7B-4BE2-95F6-BE9EC468FBCE}" presName="parentText" presStyleLbl="node1" presStyleIdx="0" presStyleCnt="1" custScaleY="54391" custLinFactNeighborX="-15254" custLinFactNeighborY="-7305">
        <dgm:presLayoutVars>
          <dgm:chMax val="0"/>
          <dgm:bulletEnabled val="1"/>
        </dgm:presLayoutVars>
      </dgm:prSet>
      <dgm:spPr/>
    </dgm:pt>
    <dgm:pt modelId="{A3F7A7E1-2278-4E69-9F51-11B536CD9DB9}" type="pres">
      <dgm:prSet presAssocID="{3E25A923-BD7B-4BE2-95F6-BE9EC468FBCE}" presName="negativeSpace" presStyleCnt="0"/>
      <dgm:spPr/>
    </dgm:pt>
    <dgm:pt modelId="{C61ABAFB-AE28-4C33-81E7-A165CE115D2F}" type="pres">
      <dgm:prSet presAssocID="{3E25A923-BD7B-4BE2-95F6-BE9EC468FBCE}" presName="childText" presStyleLbl="conFgAcc1" presStyleIdx="0" presStyleCnt="1" custLinFactY="26047" custLinFactNeighborX="2653" custLinFactNeighborY="100000">
        <dgm:presLayoutVars>
          <dgm:bulletEnabled val="1"/>
        </dgm:presLayoutVars>
      </dgm:prSet>
      <dgm:spPr/>
    </dgm:pt>
  </dgm:ptLst>
  <dgm:cxnLst>
    <dgm:cxn modelId="{2DDFD606-79BC-42D5-B83B-BCFE20AB68CD}" type="presOf" srcId="{3E25A923-BD7B-4BE2-95F6-BE9EC468FBCE}" destId="{B1DF88FD-BFE9-4BC2-ADCE-6604E037C3EC}" srcOrd="0" destOrd="0" presId="urn:microsoft.com/office/officeart/2005/8/layout/list1"/>
    <dgm:cxn modelId="{DCF98A2A-9CB7-41E3-B415-CF518EBA86CB}" srcId="{6D034E29-6893-4F54-BA6A-92C436B157B0}" destId="{ABDF5267-BDEF-4198-BCE0-8D93A5DDD04F}" srcOrd="2" destOrd="0" parTransId="{3160E076-DE84-4721-ACC9-F0ABB7D6DEE4}" sibTransId="{54DF33C7-0A32-4389-8827-6BE9D4DD5B2A}"/>
    <dgm:cxn modelId="{F3DD7660-FA03-4FDE-91F8-28DB19752E33}" srcId="{6D034E29-6893-4F54-BA6A-92C436B157B0}" destId="{40641935-FEC0-465F-B67C-68888D65EA6F}" srcOrd="1" destOrd="0" parTransId="{ED808C0C-6C27-4C5D-A8E2-02E17086F058}" sibTransId="{BEE3E851-4B27-4DD3-BC6E-3485E660C091}"/>
    <dgm:cxn modelId="{0EE48644-80BB-4DAD-AE76-1DFEB6695099}" srcId="{6D034E29-6893-4F54-BA6A-92C436B157B0}" destId="{EC988081-152F-4B14-B814-C2EFE9B29B36}" srcOrd="3" destOrd="0" parTransId="{C444374E-18A0-4D0C-AC9E-90EA728E8654}" sibTransId="{833F04C5-998D-4C0F-8EDA-EB816C15DF96}"/>
    <dgm:cxn modelId="{8298414B-4B39-42C9-ACE0-95414AEDAA3A}" type="presOf" srcId="{40641935-FEC0-465F-B67C-68888D65EA6F}" destId="{C61ABAFB-AE28-4C33-81E7-A165CE115D2F}" srcOrd="0" destOrd="2" presId="urn:microsoft.com/office/officeart/2005/8/layout/list1"/>
    <dgm:cxn modelId="{73600578-6FDD-4B0F-917F-CE154086BA43}" srcId="{6D034E29-6893-4F54-BA6A-92C436B157B0}" destId="{447E76CA-F756-45B5-AEEE-9A01E33D8ED5}" srcOrd="0" destOrd="0" parTransId="{3DE6C131-9392-48C2-AEA5-AB8A43CC44A3}" sibTransId="{1185CB59-0FB4-43FE-B1E8-53C1573872E2}"/>
    <dgm:cxn modelId="{A2706392-3FA2-4D8C-AE93-2EDE818F1112}" type="presOf" srcId="{EC988081-152F-4B14-B814-C2EFE9B29B36}" destId="{C61ABAFB-AE28-4C33-81E7-A165CE115D2F}" srcOrd="0" destOrd="4" presId="urn:microsoft.com/office/officeart/2005/8/layout/list1"/>
    <dgm:cxn modelId="{E15B219E-07D3-45DD-8863-F4279A505B62}" srcId="{3E25A923-BD7B-4BE2-95F6-BE9EC468FBCE}" destId="{6D034E29-6893-4F54-BA6A-92C436B157B0}" srcOrd="0" destOrd="0" parTransId="{8B1ACF27-EFAC-48D9-91DE-F290C37315A0}" sibTransId="{5EE44F58-1585-487C-BB20-52E73CF68EC6}"/>
    <dgm:cxn modelId="{EF9B50A1-683E-4FB3-AF28-CF2213C5C546}" type="presOf" srcId="{ABDF5267-BDEF-4198-BCE0-8D93A5DDD04F}" destId="{C61ABAFB-AE28-4C33-81E7-A165CE115D2F}" srcOrd="0" destOrd="3" presId="urn:microsoft.com/office/officeart/2005/8/layout/list1"/>
    <dgm:cxn modelId="{B9B79DAC-83B7-43A5-B7E7-27A2F7D47D9C}" type="presOf" srcId="{3E25A923-BD7B-4BE2-95F6-BE9EC468FBCE}" destId="{5891DB13-7055-4CAD-9717-2281D0FE3BF1}" srcOrd="1" destOrd="0" presId="urn:microsoft.com/office/officeart/2005/8/layout/list1"/>
    <dgm:cxn modelId="{1A296AB9-5233-45C0-BC16-08AD7DEF2CB3}" type="presOf" srcId="{447E76CA-F756-45B5-AEEE-9A01E33D8ED5}" destId="{C61ABAFB-AE28-4C33-81E7-A165CE115D2F}" srcOrd="0" destOrd="1" presId="urn:microsoft.com/office/officeart/2005/8/layout/list1"/>
    <dgm:cxn modelId="{D8A1C7BF-244D-473F-8089-31A618C7B8E3}" type="presOf" srcId="{87F8F8E7-9234-4468-A156-04E2F6427F4B}" destId="{B25839CA-4657-4C7E-A79D-C3A5C85B0B71}" srcOrd="0" destOrd="0" presId="urn:microsoft.com/office/officeart/2005/8/layout/list1"/>
    <dgm:cxn modelId="{F8EE53C6-CB27-4FF7-A56F-8DAF9E9B1FE3}" srcId="{87F8F8E7-9234-4468-A156-04E2F6427F4B}" destId="{3E25A923-BD7B-4BE2-95F6-BE9EC468FBCE}" srcOrd="0" destOrd="0" parTransId="{CA542A10-5D54-4F37-9EC0-1C32BCE6C20A}" sibTransId="{3D1CEF84-627B-4880-BF49-2C6D096EFAAE}"/>
    <dgm:cxn modelId="{A99986CD-C7FE-4D3D-9A18-49C1CB107AEE}" type="presOf" srcId="{6D034E29-6893-4F54-BA6A-92C436B157B0}" destId="{C61ABAFB-AE28-4C33-81E7-A165CE115D2F}" srcOrd="0" destOrd="0" presId="urn:microsoft.com/office/officeart/2005/8/layout/list1"/>
    <dgm:cxn modelId="{C0244581-D007-4424-899B-F0D5B6E561ED}" type="presParOf" srcId="{B25839CA-4657-4C7E-A79D-C3A5C85B0B71}" destId="{8DCC1DA3-D461-4D23-803A-D4C7957E672C}" srcOrd="0" destOrd="0" presId="urn:microsoft.com/office/officeart/2005/8/layout/list1"/>
    <dgm:cxn modelId="{84DE1ACF-ABE3-43AD-BD48-79949CA3FC06}" type="presParOf" srcId="{8DCC1DA3-D461-4D23-803A-D4C7957E672C}" destId="{B1DF88FD-BFE9-4BC2-ADCE-6604E037C3EC}" srcOrd="0" destOrd="0" presId="urn:microsoft.com/office/officeart/2005/8/layout/list1"/>
    <dgm:cxn modelId="{54E5EB7D-63B4-41D4-865A-290485288697}" type="presParOf" srcId="{8DCC1DA3-D461-4D23-803A-D4C7957E672C}" destId="{5891DB13-7055-4CAD-9717-2281D0FE3BF1}" srcOrd="1" destOrd="0" presId="urn:microsoft.com/office/officeart/2005/8/layout/list1"/>
    <dgm:cxn modelId="{564A3406-7FD4-4964-B32E-251F5C43BAD8}" type="presParOf" srcId="{B25839CA-4657-4C7E-A79D-C3A5C85B0B71}" destId="{A3F7A7E1-2278-4E69-9F51-11B536CD9DB9}" srcOrd="1" destOrd="0" presId="urn:microsoft.com/office/officeart/2005/8/layout/list1"/>
    <dgm:cxn modelId="{C4D4580C-3DC8-4E0B-B312-5BA536E12BB2}" type="presParOf" srcId="{B25839CA-4657-4C7E-A79D-C3A5C85B0B71}" destId="{C61ABAFB-AE28-4C33-81E7-A165CE115D2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F1946C5-E98F-4E78-8397-F9C9C298717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ED2C380-436E-46C4-9857-2235C569D558}">
      <dgm:prSet phldrT="[Text]"/>
      <dgm:spPr/>
      <dgm:t>
        <a:bodyPr/>
        <a:lstStyle/>
        <a:p>
          <a:r>
            <a:rPr lang="en-US" baseline="0" dirty="0">
              <a:solidFill>
                <a:schemeClr val="tx1"/>
              </a:solidFill>
            </a:rPr>
            <a:t>Giving Industrial Training Briefings </a:t>
          </a:r>
        </a:p>
      </dgm:t>
    </dgm:pt>
    <dgm:pt modelId="{AA75746A-C139-40DE-86CE-F8FCB0DE97BE}" type="parTrans" cxnId="{973E31A2-79B2-4205-B33A-482AC9D75E3F}">
      <dgm:prSet/>
      <dgm:spPr/>
      <dgm:t>
        <a:bodyPr/>
        <a:lstStyle/>
        <a:p>
          <a:endParaRPr lang="en-US"/>
        </a:p>
      </dgm:t>
    </dgm:pt>
    <dgm:pt modelId="{E8EFA765-85F7-4312-B96F-33AB0616310D}" type="sibTrans" cxnId="{973E31A2-79B2-4205-B33A-482AC9D75E3F}">
      <dgm:prSet/>
      <dgm:spPr/>
      <dgm:t>
        <a:bodyPr/>
        <a:lstStyle/>
        <a:p>
          <a:endParaRPr lang="en-US"/>
        </a:p>
      </dgm:t>
    </dgm:pt>
    <dgm:pt modelId="{15B50798-54E5-49DB-9CC5-B41DA37A148C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Setting suitable dates for Industrial Training</a:t>
          </a:r>
        </a:p>
      </dgm:t>
    </dgm:pt>
    <dgm:pt modelId="{3D3FD1A7-13B0-4C54-9BE6-FBD6F2B7D1BC}" type="parTrans" cxnId="{072AE0D3-EE8A-47C9-8E3A-EA1136ACF75B}">
      <dgm:prSet/>
      <dgm:spPr/>
      <dgm:t>
        <a:bodyPr/>
        <a:lstStyle/>
        <a:p>
          <a:endParaRPr lang="en-US"/>
        </a:p>
      </dgm:t>
    </dgm:pt>
    <dgm:pt modelId="{48F6A9C1-0DC2-4382-8EA4-4B381F92893B}" type="sibTrans" cxnId="{072AE0D3-EE8A-47C9-8E3A-EA1136ACF75B}">
      <dgm:prSet/>
      <dgm:spPr/>
      <dgm:t>
        <a:bodyPr/>
        <a:lstStyle/>
        <a:p>
          <a:endParaRPr lang="en-US"/>
        </a:p>
      </dgm:t>
    </dgm:pt>
    <dgm:pt modelId="{64BB26E6-C839-4F3C-B458-6CC668864D38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Monitor student registrations and application by checking whether the companies are suitable.</a:t>
          </a:r>
        </a:p>
      </dgm:t>
    </dgm:pt>
    <dgm:pt modelId="{8FF0928A-FA90-48B2-9B60-45E5B4118320}" type="parTrans" cxnId="{401CB530-422C-4BC6-8350-33C133319856}">
      <dgm:prSet/>
      <dgm:spPr/>
      <dgm:t>
        <a:bodyPr/>
        <a:lstStyle/>
        <a:p>
          <a:endParaRPr lang="en-US"/>
        </a:p>
      </dgm:t>
    </dgm:pt>
    <dgm:pt modelId="{193D634C-AF2A-41AD-A1F4-22608E6C6ED4}" type="sibTrans" cxnId="{401CB530-422C-4BC6-8350-33C133319856}">
      <dgm:prSet/>
      <dgm:spPr/>
      <dgm:t>
        <a:bodyPr/>
        <a:lstStyle/>
        <a:p>
          <a:endParaRPr lang="en-US"/>
        </a:p>
      </dgm:t>
    </dgm:pt>
    <dgm:pt modelId="{B44E89BA-4C96-4A36-B80B-755AB5B06F1F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Assign faculty supervisors and schedule industrial visits</a:t>
          </a:r>
          <a:endParaRPr lang="en-US" dirty="0">
            <a:solidFill>
              <a:schemeClr val="tx1"/>
            </a:solidFill>
          </a:endParaRPr>
        </a:p>
      </dgm:t>
    </dgm:pt>
    <dgm:pt modelId="{D991CC2B-2000-4C2D-A612-FA79B15EB18D}" type="parTrans" cxnId="{CBDA4494-7B70-40FD-A2A3-E14FC2B5762C}">
      <dgm:prSet/>
      <dgm:spPr/>
      <dgm:t>
        <a:bodyPr/>
        <a:lstStyle/>
        <a:p>
          <a:endParaRPr lang="en-US"/>
        </a:p>
      </dgm:t>
    </dgm:pt>
    <dgm:pt modelId="{7337B04F-506A-4AC9-A8FB-4174A8649A6A}" type="sibTrans" cxnId="{CBDA4494-7B70-40FD-A2A3-E14FC2B5762C}">
      <dgm:prSet/>
      <dgm:spPr/>
      <dgm:t>
        <a:bodyPr/>
        <a:lstStyle/>
        <a:p>
          <a:endParaRPr lang="en-US"/>
        </a:p>
      </dgm:t>
    </dgm:pt>
    <dgm:pt modelId="{3D98CF00-ACA7-4FC4-BDD6-CA98136531C1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Collect marks from faculty supervisors and industrial supervisors</a:t>
          </a:r>
          <a:endParaRPr lang="en-US" dirty="0">
            <a:solidFill>
              <a:schemeClr val="tx1"/>
            </a:solidFill>
          </a:endParaRPr>
        </a:p>
      </dgm:t>
    </dgm:pt>
    <dgm:pt modelId="{D3FBFB4D-0455-43BC-9F9A-96A7692EA702}" type="parTrans" cxnId="{D70035B0-DE4E-444C-A176-E8414A7FDE73}">
      <dgm:prSet/>
      <dgm:spPr/>
      <dgm:t>
        <a:bodyPr/>
        <a:lstStyle/>
        <a:p>
          <a:endParaRPr lang="en-US"/>
        </a:p>
      </dgm:t>
    </dgm:pt>
    <dgm:pt modelId="{2F781ECB-9452-4204-A436-BA9FAA085F99}" type="sibTrans" cxnId="{D70035B0-DE4E-444C-A176-E8414A7FDE73}">
      <dgm:prSet/>
      <dgm:spPr/>
      <dgm:t>
        <a:bodyPr/>
        <a:lstStyle/>
        <a:p>
          <a:endParaRPr lang="en-US"/>
        </a:p>
      </dgm:t>
    </dgm:pt>
    <dgm:pt modelId="{F1426370-F76A-4AF9-BEC0-8EBA0B54A404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Collect all materials regarding industrial training.</a:t>
          </a:r>
          <a:endParaRPr lang="en-MY" dirty="0">
            <a:solidFill>
              <a:schemeClr val="tx1"/>
            </a:solidFill>
          </a:endParaRPr>
        </a:p>
      </dgm:t>
    </dgm:pt>
    <dgm:pt modelId="{305261D4-2889-494C-80E2-DB5ADACF335F}" type="parTrans" cxnId="{F8E88C4F-1F7C-42C0-850A-9772A6BC3DDF}">
      <dgm:prSet/>
      <dgm:spPr/>
      <dgm:t>
        <a:bodyPr/>
        <a:lstStyle/>
        <a:p>
          <a:endParaRPr lang="en-US"/>
        </a:p>
      </dgm:t>
    </dgm:pt>
    <dgm:pt modelId="{78D94908-D82D-4F2A-807A-0F55B89650EE}" type="sibTrans" cxnId="{F8E88C4F-1F7C-42C0-850A-9772A6BC3DDF}">
      <dgm:prSet/>
      <dgm:spPr/>
      <dgm:t>
        <a:bodyPr/>
        <a:lstStyle/>
        <a:p>
          <a:endParaRPr lang="en-US"/>
        </a:p>
      </dgm:t>
    </dgm:pt>
    <dgm:pt modelId="{8FA8D649-B478-4B89-84ED-35A2EC4FD8F4}" type="pres">
      <dgm:prSet presAssocID="{6F1946C5-E98F-4E78-8397-F9C9C2987178}" presName="linear" presStyleCnt="0">
        <dgm:presLayoutVars>
          <dgm:animLvl val="lvl"/>
          <dgm:resizeHandles val="exact"/>
        </dgm:presLayoutVars>
      </dgm:prSet>
      <dgm:spPr/>
    </dgm:pt>
    <dgm:pt modelId="{DFF7EBCB-3499-42CB-A489-95C6830A92B2}" type="pres">
      <dgm:prSet presAssocID="{BED2C380-436E-46C4-9857-2235C569D55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195B972-FFE6-4903-ADE1-0579EE7429DE}" type="pres">
      <dgm:prSet presAssocID="{E8EFA765-85F7-4312-B96F-33AB0616310D}" presName="spacer" presStyleCnt="0"/>
      <dgm:spPr/>
    </dgm:pt>
    <dgm:pt modelId="{E5D5FF0C-D82F-4A4A-A5B9-735A7B89489F}" type="pres">
      <dgm:prSet presAssocID="{15B50798-54E5-49DB-9CC5-B41DA37A148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133DD7D-FA15-45B3-87FB-2139BDAD725B}" type="pres">
      <dgm:prSet presAssocID="{48F6A9C1-0DC2-4382-8EA4-4B381F92893B}" presName="spacer" presStyleCnt="0"/>
      <dgm:spPr/>
    </dgm:pt>
    <dgm:pt modelId="{CB2BA995-7346-4A70-9453-FA9895E682B8}" type="pres">
      <dgm:prSet presAssocID="{64BB26E6-C839-4F3C-B458-6CC668864D3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02BCB61-AF9D-4F46-902C-84708060F93F}" type="pres">
      <dgm:prSet presAssocID="{193D634C-AF2A-41AD-A1F4-22608E6C6ED4}" presName="spacer" presStyleCnt="0"/>
      <dgm:spPr/>
    </dgm:pt>
    <dgm:pt modelId="{F97A77B3-7063-4016-84CB-FCA9C44B856B}" type="pres">
      <dgm:prSet presAssocID="{B44E89BA-4C96-4A36-B80B-755AB5B06F1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CF2B6B5-900D-4B15-A7AA-F60EEEC6B58A}" type="pres">
      <dgm:prSet presAssocID="{7337B04F-506A-4AC9-A8FB-4174A8649A6A}" presName="spacer" presStyleCnt="0"/>
      <dgm:spPr/>
    </dgm:pt>
    <dgm:pt modelId="{4D9EC4D0-8ACC-4CEC-8581-4D26832E9EBC}" type="pres">
      <dgm:prSet presAssocID="{3D98CF00-ACA7-4FC4-BDD6-CA98136531C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FDEF42F-4DCF-47AA-9C7F-A594044D6DF3}" type="pres">
      <dgm:prSet presAssocID="{2F781ECB-9452-4204-A436-BA9FAA085F99}" presName="spacer" presStyleCnt="0"/>
      <dgm:spPr/>
    </dgm:pt>
    <dgm:pt modelId="{DDC363F6-9EA2-4E5D-BD8F-FA993BE9E7B2}" type="pres">
      <dgm:prSet presAssocID="{F1426370-F76A-4AF9-BEC0-8EBA0B54A40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A004D13-41B6-424C-93F2-C89BED514C65}" type="presOf" srcId="{15B50798-54E5-49DB-9CC5-B41DA37A148C}" destId="{E5D5FF0C-D82F-4A4A-A5B9-735A7B89489F}" srcOrd="0" destOrd="0" presId="urn:microsoft.com/office/officeart/2005/8/layout/vList2"/>
    <dgm:cxn modelId="{401CB530-422C-4BC6-8350-33C133319856}" srcId="{6F1946C5-E98F-4E78-8397-F9C9C2987178}" destId="{64BB26E6-C839-4F3C-B458-6CC668864D38}" srcOrd="2" destOrd="0" parTransId="{8FF0928A-FA90-48B2-9B60-45E5B4118320}" sibTransId="{193D634C-AF2A-41AD-A1F4-22608E6C6ED4}"/>
    <dgm:cxn modelId="{17FE9B64-6B67-454C-A93F-4160F0B6285C}" type="presOf" srcId="{3D98CF00-ACA7-4FC4-BDD6-CA98136531C1}" destId="{4D9EC4D0-8ACC-4CEC-8581-4D26832E9EBC}" srcOrd="0" destOrd="0" presId="urn:microsoft.com/office/officeart/2005/8/layout/vList2"/>
    <dgm:cxn modelId="{F8E88C4F-1F7C-42C0-850A-9772A6BC3DDF}" srcId="{6F1946C5-E98F-4E78-8397-F9C9C2987178}" destId="{F1426370-F76A-4AF9-BEC0-8EBA0B54A404}" srcOrd="5" destOrd="0" parTransId="{305261D4-2889-494C-80E2-DB5ADACF335F}" sibTransId="{78D94908-D82D-4F2A-807A-0F55B89650EE}"/>
    <dgm:cxn modelId="{22006150-9A40-4B38-AEBE-0D57473469BF}" type="presOf" srcId="{F1426370-F76A-4AF9-BEC0-8EBA0B54A404}" destId="{DDC363F6-9EA2-4E5D-BD8F-FA993BE9E7B2}" srcOrd="0" destOrd="0" presId="urn:microsoft.com/office/officeart/2005/8/layout/vList2"/>
    <dgm:cxn modelId="{CBDA4494-7B70-40FD-A2A3-E14FC2B5762C}" srcId="{6F1946C5-E98F-4E78-8397-F9C9C2987178}" destId="{B44E89BA-4C96-4A36-B80B-755AB5B06F1F}" srcOrd="3" destOrd="0" parTransId="{D991CC2B-2000-4C2D-A612-FA79B15EB18D}" sibTransId="{7337B04F-506A-4AC9-A8FB-4174A8649A6A}"/>
    <dgm:cxn modelId="{973E31A2-79B2-4205-B33A-482AC9D75E3F}" srcId="{6F1946C5-E98F-4E78-8397-F9C9C2987178}" destId="{BED2C380-436E-46C4-9857-2235C569D558}" srcOrd="0" destOrd="0" parTransId="{AA75746A-C139-40DE-86CE-F8FCB0DE97BE}" sibTransId="{E8EFA765-85F7-4312-B96F-33AB0616310D}"/>
    <dgm:cxn modelId="{02F563A8-D85E-4C04-A523-5510B7734B30}" type="presOf" srcId="{BED2C380-436E-46C4-9857-2235C569D558}" destId="{DFF7EBCB-3499-42CB-A489-95C6830A92B2}" srcOrd="0" destOrd="0" presId="urn:microsoft.com/office/officeart/2005/8/layout/vList2"/>
    <dgm:cxn modelId="{D8A9A3AB-44A2-43B1-A328-D9246519FD97}" type="presOf" srcId="{B44E89BA-4C96-4A36-B80B-755AB5B06F1F}" destId="{F97A77B3-7063-4016-84CB-FCA9C44B856B}" srcOrd="0" destOrd="0" presId="urn:microsoft.com/office/officeart/2005/8/layout/vList2"/>
    <dgm:cxn modelId="{D70035B0-DE4E-444C-A176-E8414A7FDE73}" srcId="{6F1946C5-E98F-4E78-8397-F9C9C2987178}" destId="{3D98CF00-ACA7-4FC4-BDD6-CA98136531C1}" srcOrd="4" destOrd="0" parTransId="{D3FBFB4D-0455-43BC-9F9A-96A7692EA702}" sibTransId="{2F781ECB-9452-4204-A436-BA9FAA085F99}"/>
    <dgm:cxn modelId="{072AE0D3-EE8A-47C9-8E3A-EA1136ACF75B}" srcId="{6F1946C5-E98F-4E78-8397-F9C9C2987178}" destId="{15B50798-54E5-49DB-9CC5-B41DA37A148C}" srcOrd="1" destOrd="0" parTransId="{3D3FD1A7-13B0-4C54-9BE6-FBD6F2B7D1BC}" sibTransId="{48F6A9C1-0DC2-4382-8EA4-4B381F92893B}"/>
    <dgm:cxn modelId="{6391B5F2-D703-4A46-80DE-B885F9BECD13}" type="presOf" srcId="{6F1946C5-E98F-4E78-8397-F9C9C2987178}" destId="{8FA8D649-B478-4B89-84ED-35A2EC4FD8F4}" srcOrd="0" destOrd="0" presId="urn:microsoft.com/office/officeart/2005/8/layout/vList2"/>
    <dgm:cxn modelId="{456903F8-FD25-4D04-9712-AC22EE2A78E8}" type="presOf" srcId="{64BB26E6-C839-4F3C-B458-6CC668864D38}" destId="{CB2BA995-7346-4A70-9453-FA9895E682B8}" srcOrd="0" destOrd="0" presId="urn:microsoft.com/office/officeart/2005/8/layout/vList2"/>
    <dgm:cxn modelId="{6A3C2009-18C4-4B47-8B52-DB5059DE2C6F}" type="presParOf" srcId="{8FA8D649-B478-4B89-84ED-35A2EC4FD8F4}" destId="{DFF7EBCB-3499-42CB-A489-95C6830A92B2}" srcOrd="0" destOrd="0" presId="urn:microsoft.com/office/officeart/2005/8/layout/vList2"/>
    <dgm:cxn modelId="{42D9E0A2-113D-43A2-856A-668F8C495694}" type="presParOf" srcId="{8FA8D649-B478-4B89-84ED-35A2EC4FD8F4}" destId="{6195B972-FFE6-4903-ADE1-0579EE7429DE}" srcOrd="1" destOrd="0" presId="urn:microsoft.com/office/officeart/2005/8/layout/vList2"/>
    <dgm:cxn modelId="{226E1353-D857-4AB9-B6AF-464388CF657D}" type="presParOf" srcId="{8FA8D649-B478-4B89-84ED-35A2EC4FD8F4}" destId="{E5D5FF0C-D82F-4A4A-A5B9-735A7B89489F}" srcOrd="2" destOrd="0" presId="urn:microsoft.com/office/officeart/2005/8/layout/vList2"/>
    <dgm:cxn modelId="{C817CCC4-E9AC-403D-928F-163A25DCFB3F}" type="presParOf" srcId="{8FA8D649-B478-4B89-84ED-35A2EC4FD8F4}" destId="{7133DD7D-FA15-45B3-87FB-2139BDAD725B}" srcOrd="3" destOrd="0" presId="urn:microsoft.com/office/officeart/2005/8/layout/vList2"/>
    <dgm:cxn modelId="{3012FD70-5C03-4F06-8EE0-1396D89E8578}" type="presParOf" srcId="{8FA8D649-B478-4B89-84ED-35A2EC4FD8F4}" destId="{CB2BA995-7346-4A70-9453-FA9895E682B8}" srcOrd="4" destOrd="0" presId="urn:microsoft.com/office/officeart/2005/8/layout/vList2"/>
    <dgm:cxn modelId="{9FCABD66-EC42-411F-89BC-69A2BA2CFD3A}" type="presParOf" srcId="{8FA8D649-B478-4B89-84ED-35A2EC4FD8F4}" destId="{B02BCB61-AF9D-4F46-902C-84708060F93F}" srcOrd="5" destOrd="0" presId="urn:microsoft.com/office/officeart/2005/8/layout/vList2"/>
    <dgm:cxn modelId="{FB49B437-E773-4769-A7AB-82B48DED21D9}" type="presParOf" srcId="{8FA8D649-B478-4B89-84ED-35A2EC4FD8F4}" destId="{F97A77B3-7063-4016-84CB-FCA9C44B856B}" srcOrd="6" destOrd="0" presId="urn:microsoft.com/office/officeart/2005/8/layout/vList2"/>
    <dgm:cxn modelId="{5793194A-ADC5-4DBF-99B4-CF9EEB053A1B}" type="presParOf" srcId="{8FA8D649-B478-4B89-84ED-35A2EC4FD8F4}" destId="{BCF2B6B5-900D-4B15-A7AA-F60EEEC6B58A}" srcOrd="7" destOrd="0" presId="urn:microsoft.com/office/officeart/2005/8/layout/vList2"/>
    <dgm:cxn modelId="{E77EF6A5-370F-4409-B1A9-D5F866FCB149}" type="presParOf" srcId="{8FA8D649-B478-4B89-84ED-35A2EC4FD8F4}" destId="{4D9EC4D0-8ACC-4CEC-8581-4D26832E9EBC}" srcOrd="8" destOrd="0" presId="urn:microsoft.com/office/officeart/2005/8/layout/vList2"/>
    <dgm:cxn modelId="{BD34E084-E888-45DF-BE1E-7139F2EA4901}" type="presParOf" srcId="{8FA8D649-B478-4B89-84ED-35A2EC4FD8F4}" destId="{9FDEF42F-4DCF-47AA-9C7F-A594044D6DF3}" srcOrd="9" destOrd="0" presId="urn:microsoft.com/office/officeart/2005/8/layout/vList2"/>
    <dgm:cxn modelId="{A52E3C33-30BA-49BF-BEC2-82D4631CE932}" type="presParOf" srcId="{8FA8D649-B478-4B89-84ED-35A2EC4FD8F4}" destId="{DDC363F6-9EA2-4E5D-BD8F-FA993BE9E7B2}" srcOrd="10" destOrd="0" presId="urn:microsoft.com/office/officeart/2005/8/layout/vList2"/>
  </dgm:cxnLst>
  <dgm:bg>
    <a:solidFill>
      <a:schemeClr val="accent1">
        <a:lumMod val="40000"/>
        <a:lumOff val="60000"/>
      </a:schemeClr>
    </a:solidFill>
  </dgm:bg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2911C12-A370-4179-A6E3-5129EED397B0}" type="doc">
      <dgm:prSet loTypeId="urn:microsoft.com/office/officeart/2005/8/layout/hList1" loCatId="list" qsTypeId="urn:microsoft.com/office/officeart/2005/8/quickstyle/simple2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BFF8008A-AFD4-4C6B-8CF5-A091D36EF622}">
      <dgm:prSet phldrT="[Text]"/>
      <dgm:spPr/>
      <dgm:t>
        <a:bodyPr/>
        <a:lstStyle/>
        <a:p>
          <a:r>
            <a:rPr lang="en-US" dirty="0"/>
            <a:t>PUSAT KERJAYA DAN ALUMNI(PKKA) &amp; HEP</a:t>
          </a:r>
        </a:p>
      </dgm:t>
    </dgm:pt>
    <dgm:pt modelId="{B1BF2875-4F13-41AE-A5F7-DA08C821C2A7}" type="parTrans" cxnId="{3DF85A08-923F-4DED-AF3A-43D840B30A40}">
      <dgm:prSet/>
      <dgm:spPr/>
      <dgm:t>
        <a:bodyPr/>
        <a:lstStyle/>
        <a:p>
          <a:endParaRPr lang="en-US"/>
        </a:p>
      </dgm:t>
    </dgm:pt>
    <dgm:pt modelId="{C4638B41-FA54-473D-A894-D3C47D32E073}" type="sibTrans" cxnId="{3DF85A08-923F-4DED-AF3A-43D840B30A40}">
      <dgm:prSet/>
      <dgm:spPr/>
      <dgm:t>
        <a:bodyPr/>
        <a:lstStyle/>
        <a:p>
          <a:endParaRPr lang="en-US"/>
        </a:p>
      </dgm:t>
    </dgm:pt>
    <dgm:pt modelId="{12A32D5B-09A9-4BBC-9E78-2FCCAEF25AFD}">
      <dgm:prSet/>
      <dgm:spPr/>
      <dgm:t>
        <a:bodyPr/>
        <a:lstStyle/>
        <a:p>
          <a:pPr marL="285750" lvl="1" indent="0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dirty="0"/>
            <a:t>PKKA - Handle all matter related to industrial training and </a:t>
          </a:r>
          <a:r>
            <a:rPr lang="en-US" dirty="0" err="1"/>
            <a:t>eLI</a:t>
          </a:r>
          <a:r>
            <a:rPr lang="en-US" dirty="0"/>
            <a:t> system</a:t>
          </a:r>
        </a:p>
      </dgm:t>
    </dgm:pt>
    <dgm:pt modelId="{41A5EFE2-3636-4944-8F7D-21836A4C9725}" type="parTrans" cxnId="{676BAB51-B3AB-4196-91D6-907AF5925D12}">
      <dgm:prSet/>
      <dgm:spPr/>
      <dgm:t>
        <a:bodyPr/>
        <a:lstStyle/>
        <a:p>
          <a:endParaRPr lang="en-US"/>
        </a:p>
      </dgm:t>
    </dgm:pt>
    <dgm:pt modelId="{04D13E87-83BE-42EB-9CD5-2B6A0F526830}" type="sibTrans" cxnId="{676BAB51-B3AB-4196-91D6-907AF5925D12}">
      <dgm:prSet/>
      <dgm:spPr/>
      <dgm:t>
        <a:bodyPr/>
        <a:lstStyle/>
        <a:p>
          <a:endParaRPr lang="en-US"/>
        </a:p>
      </dgm:t>
    </dgm:pt>
    <dgm:pt modelId="{3DEC269A-B965-4C2E-8BE0-171BE86CB70A}">
      <dgm:prSet/>
      <dgm:spPr/>
      <dgm:t>
        <a:bodyPr/>
        <a:lstStyle/>
        <a:p>
          <a:pPr marL="290513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en-US" dirty="0"/>
            <a:t>HEP handle indemnity letter</a:t>
          </a:r>
        </a:p>
      </dgm:t>
    </dgm:pt>
    <dgm:pt modelId="{5D747A3D-31B9-4B15-BABB-2CEE7F0C6AB2}" type="parTrans" cxnId="{EC54675A-DCB1-4C1B-AD0A-0759823ECDFB}">
      <dgm:prSet/>
      <dgm:spPr/>
      <dgm:t>
        <a:bodyPr/>
        <a:lstStyle/>
        <a:p>
          <a:endParaRPr lang="en-US"/>
        </a:p>
      </dgm:t>
    </dgm:pt>
    <dgm:pt modelId="{948C6ED6-66C4-4BCD-B052-B6FD375DD47E}" type="sibTrans" cxnId="{EC54675A-DCB1-4C1B-AD0A-0759823ECDFB}">
      <dgm:prSet/>
      <dgm:spPr/>
      <dgm:t>
        <a:bodyPr/>
        <a:lstStyle/>
        <a:p>
          <a:endParaRPr lang="en-US"/>
        </a:p>
      </dgm:t>
    </dgm:pt>
    <dgm:pt modelId="{DE6BF935-F6AF-4CC5-8F36-D6F9CAC0473A}">
      <dgm:prSet/>
      <dgm:spPr/>
      <dgm:t>
        <a:bodyPr/>
        <a:lstStyle/>
        <a:p>
          <a:pPr marL="857250" lvl="3" indent="0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dirty="0" err="1"/>
            <a:t>Puan</a:t>
          </a:r>
          <a:r>
            <a:rPr lang="en-US" dirty="0"/>
            <a:t> </a:t>
          </a:r>
          <a:r>
            <a:rPr lang="en-US" dirty="0" err="1"/>
            <a:t>Zailiya</a:t>
          </a:r>
          <a:r>
            <a:rPr lang="en-US" dirty="0"/>
            <a:t> </a:t>
          </a:r>
          <a:r>
            <a:rPr lang="en-US" dirty="0" err="1"/>
            <a:t>binti</a:t>
          </a:r>
          <a:r>
            <a:rPr lang="en-US" dirty="0"/>
            <a:t> </a:t>
          </a:r>
          <a:r>
            <a:rPr lang="en-US" dirty="0" err="1"/>
            <a:t>Suradi</a:t>
          </a:r>
          <a:r>
            <a:rPr lang="en-US" dirty="0"/>
            <a:t> (Off: 07-453 7457, email : </a:t>
          </a:r>
          <a:r>
            <a:rPr lang="en-US" dirty="0">
              <a:hlinkClick xmlns:r="http://schemas.openxmlformats.org/officeDocument/2006/relationships" r:id="rId1"/>
            </a:rPr>
            <a:t>li@uthm.edu.my</a:t>
          </a:r>
          <a:r>
            <a:rPr lang="en-US" dirty="0"/>
            <a:t> , </a:t>
          </a:r>
          <a:r>
            <a:rPr lang="en-US" dirty="0">
              <a:hlinkClick xmlns:r="http://schemas.openxmlformats.org/officeDocument/2006/relationships" r:id="rId2"/>
            </a:rPr>
            <a:t>zailiya@uthm.edu.my</a:t>
          </a:r>
          <a:r>
            <a:rPr lang="en-US" dirty="0"/>
            <a:t>)</a:t>
          </a:r>
        </a:p>
      </dgm:t>
    </dgm:pt>
    <dgm:pt modelId="{73C33067-F22A-4E39-954E-4777742647C7}" type="parTrans" cxnId="{85662ABD-55F6-4278-B1CB-6C9D00C60C08}">
      <dgm:prSet/>
      <dgm:spPr/>
      <dgm:t>
        <a:bodyPr/>
        <a:lstStyle/>
        <a:p>
          <a:endParaRPr lang="en-US"/>
        </a:p>
      </dgm:t>
    </dgm:pt>
    <dgm:pt modelId="{D494E5BD-E008-45E4-9020-AEF80D9472DD}" type="sibTrans" cxnId="{85662ABD-55F6-4278-B1CB-6C9D00C60C08}">
      <dgm:prSet/>
      <dgm:spPr/>
      <dgm:t>
        <a:bodyPr/>
        <a:lstStyle/>
        <a:p>
          <a:endParaRPr lang="en-US"/>
        </a:p>
      </dgm:t>
    </dgm:pt>
    <dgm:pt modelId="{F29AF584-0896-416F-A556-3FBBE0E1BB09}">
      <dgm:prSet/>
      <dgm:spPr/>
      <dgm:t>
        <a:bodyPr/>
        <a:lstStyle/>
        <a:p>
          <a:pPr marL="858838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None/>
            <a:tabLst/>
            <a:defRPr/>
          </a:pPr>
          <a:r>
            <a:rPr lang="en-US" dirty="0" err="1"/>
            <a:t>Pn</a:t>
          </a:r>
          <a:r>
            <a:rPr lang="en-US" dirty="0"/>
            <a:t> </a:t>
          </a:r>
          <a:r>
            <a:rPr lang="en-US" b="0" dirty="0" err="1"/>
            <a:t>Suhailah</a:t>
          </a:r>
          <a:r>
            <a:rPr lang="en-US" b="0" dirty="0"/>
            <a:t> </a:t>
          </a:r>
          <a:r>
            <a:rPr lang="en-US" b="0" dirty="0" err="1"/>
            <a:t>binti</a:t>
          </a:r>
          <a:r>
            <a:rPr lang="en-US" b="0" dirty="0"/>
            <a:t> Muhammad Philip </a:t>
          </a:r>
          <a:r>
            <a:rPr lang="en-US" dirty="0"/>
            <a:t>(Off: 07-4564008, </a:t>
          </a:r>
          <a:r>
            <a:rPr lang="en-US" dirty="0">
              <a:hlinkClick xmlns:r="http://schemas.openxmlformats.org/officeDocument/2006/relationships" r:id="rId3"/>
            </a:rPr>
            <a:t>suhailah@uthm.edu.my</a:t>
          </a:r>
          <a:r>
            <a:rPr lang="en-US" dirty="0"/>
            <a:t>)</a:t>
          </a:r>
        </a:p>
        <a:p>
          <a:pPr marL="858838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endParaRPr lang="en-US" dirty="0"/>
        </a:p>
      </dgm:t>
    </dgm:pt>
    <dgm:pt modelId="{ED5A3F28-B46F-4FB0-9EC3-B52906BCAF8A}" type="parTrans" cxnId="{28799279-DE74-4E1F-AB4D-F782E584F923}">
      <dgm:prSet/>
      <dgm:spPr/>
      <dgm:t>
        <a:bodyPr/>
        <a:lstStyle/>
        <a:p>
          <a:endParaRPr lang="en-US"/>
        </a:p>
      </dgm:t>
    </dgm:pt>
    <dgm:pt modelId="{432AB98F-EBF0-4190-9A90-1A551ACCF362}" type="sibTrans" cxnId="{28799279-DE74-4E1F-AB4D-F782E584F923}">
      <dgm:prSet/>
      <dgm:spPr/>
      <dgm:t>
        <a:bodyPr/>
        <a:lstStyle/>
        <a:p>
          <a:endParaRPr lang="en-US"/>
        </a:p>
      </dgm:t>
    </dgm:pt>
    <dgm:pt modelId="{68251F1B-68EB-4798-93EB-B0D19C9A64F9}">
      <dgm:prSet/>
      <dgm:spPr/>
      <dgm:t>
        <a:bodyPr/>
        <a:lstStyle/>
        <a:p>
          <a:pPr marL="290513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endParaRPr lang="en-US" dirty="0"/>
        </a:p>
      </dgm:t>
    </dgm:pt>
    <dgm:pt modelId="{ED463504-6A38-44C2-8A4F-DCD5DAB20D3D}" type="parTrans" cxnId="{5EE2217A-A917-4485-ADC7-578658859035}">
      <dgm:prSet/>
      <dgm:spPr/>
      <dgm:t>
        <a:bodyPr/>
        <a:lstStyle/>
        <a:p>
          <a:endParaRPr lang="en-US"/>
        </a:p>
      </dgm:t>
    </dgm:pt>
    <dgm:pt modelId="{E2261925-F6BD-4178-BB6F-9D22D4EC0B32}" type="sibTrans" cxnId="{5EE2217A-A917-4485-ADC7-578658859035}">
      <dgm:prSet/>
      <dgm:spPr/>
      <dgm:t>
        <a:bodyPr/>
        <a:lstStyle/>
        <a:p>
          <a:endParaRPr lang="en-US"/>
        </a:p>
      </dgm:t>
    </dgm:pt>
    <dgm:pt modelId="{00519AE8-6253-4FCF-9857-C6DA5CFB4C6F}" type="pres">
      <dgm:prSet presAssocID="{62911C12-A370-4179-A6E3-5129EED397B0}" presName="Name0" presStyleCnt="0">
        <dgm:presLayoutVars>
          <dgm:dir/>
          <dgm:animLvl val="lvl"/>
          <dgm:resizeHandles val="exact"/>
        </dgm:presLayoutVars>
      </dgm:prSet>
      <dgm:spPr/>
    </dgm:pt>
    <dgm:pt modelId="{CB8CD743-F2A6-464A-83D7-2AB16740862F}" type="pres">
      <dgm:prSet presAssocID="{BFF8008A-AFD4-4C6B-8CF5-A091D36EF622}" presName="composite" presStyleCnt="0"/>
      <dgm:spPr/>
    </dgm:pt>
    <dgm:pt modelId="{30C3F108-A097-4E21-8EDD-7DDC007B8439}" type="pres">
      <dgm:prSet presAssocID="{BFF8008A-AFD4-4C6B-8CF5-A091D36EF622}" presName="parTx" presStyleLbl="alignNode1" presStyleIdx="0" presStyleCnt="1" custLinFactNeighborX="491" custLinFactNeighborY="-80269">
        <dgm:presLayoutVars>
          <dgm:chMax val="0"/>
          <dgm:chPref val="0"/>
          <dgm:bulletEnabled val="1"/>
        </dgm:presLayoutVars>
      </dgm:prSet>
      <dgm:spPr/>
    </dgm:pt>
    <dgm:pt modelId="{79289F80-D937-4244-9D45-CB37047F38E7}" type="pres">
      <dgm:prSet presAssocID="{BFF8008A-AFD4-4C6B-8CF5-A091D36EF622}" presName="desTx" presStyleLbl="alignAccFollowNode1" presStyleIdx="0" presStyleCnt="1" custLinFactNeighborX="-13130" custLinFactNeighborY="-854">
        <dgm:presLayoutVars>
          <dgm:bulletEnabled val="1"/>
        </dgm:presLayoutVars>
      </dgm:prSet>
      <dgm:spPr/>
    </dgm:pt>
  </dgm:ptLst>
  <dgm:cxnLst>
    <dgm:cxn modelId="{3DF85A08-923F-4DED-AF3A-43D840B30A40}" srcId="{62911C12-A370-4179-A6E3-5129EED397B0}" destId="{BFF8008A-AFD4-4C6B-8CF5-A091D36EF622}" srcOrd="0" destOrd="0" parTransId="{B1BF2875-4F13-41AE-A5F7-DA08C821C2A7}" sibTransId="{C4638B41-FA54-473D-A894-D3C47D32E073}"/>
    <dgm:cxn modelId="{9B165C27-3CA9-40F5-B453-1583AC0AA26B}" type="presOf" srcId="{62911C12-A370-4179-A6E3-5129EED397B0}" destId="{00519AE8-6253-4FCF-9857-C6DA5CFB4C6F}" srcOrd="0" destOrd="0" presId="urn:microsoft.com/office/officeart/2005/8/layout/hList1"/>
    <dgm:cxn modelId="{94125E3C-D328-43AE-9C77-B82FA281C83B}" type="presOf" srcId="{DE6BF935-F6AF-4CC5-8F36-D6F9CAC0473A}" destId="{79289F80-D937-4244-9D45-CB37047F38E7}" srcOrd="0" destOrd="1" presId="urn:microsoft.com/office/officeart/2005/8/layout/hList1"/>
    <dgm:cxn modelId="{676BAB51-B3AB-4196-91D6-907AF5925D12}" srcId="{BFF8008A-AFD4-4C6B-8CF5-A091D36EF622}" destId="{12A32D5B-09A9-4BBC-9E78-2FCCAEF25AFD}" srcOrd="0" destOrd="0" parTransId="{41A5EFE2-3636-4944-8F7D-21836A4C9725}" sibTransId="{04D13E87-83BE-42EB-9CD5-2B6A0F526830}"/>
    <dgm:cxn modelId="{CC757773-ED2C-4415-9FC2-8B2081DF97EF}" type="presOf" srcId="{BFF8008A-AFD4-4C6B-8CF5-A091D36EF622}" destId="{30C3F108-A097-4E21-8EDD-7DDC007B8439}" srcOrd="0" destOrd="0" presId="urn:microsoft.com/office/officeart/2005/8/layout/hList1"/>
    <dgm:cxn modelId="{28799279-DE74-4E1F-AB4D-F782E584F923}" srcId="{BFF8008A-AFD4-4C6B-8CF5-A091D36EF622}" destId="{F29AF584-0896-416F-A556-3FBBE0E1BB09}" srcOrd="4" destOrd="0" parTransId="{ED5A3F28-B46F-4FB0-9EC3-B52906BCAF8A}" sibTransId="{432AB98F-EBF0-4190-9A90-1A551ACCF362}"/>
    <dgm:cxn modelId="{92AEB359-2A95-471D-BBAA-9F190AF5DA1F}" type="presOf" srcId="{F29AF584-0896-416F-A556-3FBBE0E1BB09}" destId="{79289F80-D937-4244-9D45-CB37047F38E7}" srcOrd="0" destOrd="4" presId="urn:microsoft.com/office/officeart/2005/8/layout/hList1"/>
    <dgm:cxn modelId="{5EE2217A-A917-4485-ADC7-578658859035}" srcId="{BFF8008A-AFD4-4C6B-8CF5-A091D36EF622}" destId="{68251F1B-68EB-4798-93EB-B0D19C9A64F9}" srcOrd="2" destOrd="0" parTransId="{ED463504-6A38-44C2-8A4F-DCD5DAB20D3D}" sibTransId="{E2261925-F6BD-4178-BB6F-9D22D4EC0B32}"/>
    <dgm:cxn modelId="{EC54675A-DCB1-4C1B-AD0A-0759823ECDFB}" srcId="{BFF8008A-AFD4-4C6B-8CF5-A091D36EF622}" destId="{3DEC269A-B965-4C2E-8BE0-171BE86CB70A}" srcOrd="3" destOrd="0" parTransId="{5D747A3D-31B9-4B15-BABB-2CEE7F0C6AB2}" sibTransId="{948C6ED6-66C4-4BCD-B052-B6FD375DD47E}"/>
    <dgm:cxn modelId="{DE08B7A3-4DED-46EA-99B9-B97F3C0595C8}" type="presOf" srcId="{68251F1B-68EB-4798-93EB-B0D19C9A64F9}" destId="{79289F80-D937-4244-9D45-CB37047F38E7}" srcOrd="0" destOrd="2" presId="urn:microsoft.com/office/officeart/2005/8/layout/hList1"/>
    <dgm:cxn modelId="{85662ABD-55F6-4278-B1CB-6C9D00C60C08}" srcId="{BFF8008A-AFD4-4C6B-8CF5-A091D36EF622}" destId="{DE6BF935-F6AF-4CC5-8F36-D6F9CAC0473A}" srcOrd="1" destOrd="0" parTransId="{73C33067-F22A-4E39-954E-4777742647C7}" sibTransId="{D494E5BD-E008-45E4-9020-AEF80D9472DD}"/>
    <dgm:cxn modelId="{3D9344E7-B45C-45EA-B6DE-D1AFC8BF393E}" type="presOf" srcId="{3DEC269A-B965-4C2E-8BE0-171BE86CB70A}" destId="{79289F80-D937-4244-9D45-CB37047F38E7}" srcOrd="0" destOrd="3" presId="urn:microsoft.com/office/officeart/2005/8/layout/hList1"/>
    <dgm:cxn modelId="{4C8156FA-CA32-4557-9547-EE250D562CC0}" type="presOf" srcId="{12A32D5B-09A9-4BBC-9E78-2FCCAEF25AFD}" destId="{79289F80-D937-4244-9D45-CB37047F38E7}" srcOrd="0" destOrd="0" presId="urn:microsoft.com/office/officeart/2005/8/layout/hList1"/>
    <dgm:cxn modelId="{B12213C2-4508-4E72-AD11-58C3C6EC63AE}" type="presParOf" srcId="{00519AE8-6253-4FCF-9857-C6DA5CFB4C6F}" destId="{CB8CD743-F2A6-464A-83D7-2AB16740862F}" srcOrd="0" destOrd="0" presId="urn:microsoft.com/office/officeart/2005/8/layout/hList1"/>
    <dgm:cxn modelId="{F7D50F4C-E9E1-4B8B-8C4B-48D28FA1D575}" type="presParOf" srcId="{CB8CD743-F2A6-464A-83D7-2AB16740862F}" destId="{30C3F108-A097-4E21-8EDD-7DDC007B8439}" srcOrd="0" destOrd="0" presId="urn:microsoft.com/office/officeart/2005/8/layout/hList1"/>
    <dgm:cxn modelId="{822E789A-07F2-40C4-9E3D-29B3A3D484F1}" type="presParOf" srcId="{CB8CD743-F2A6-464A-83D7-2AB16740862F}" destId="{79289F80-D937-4244-9D45-CB37047F38E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220DB-0E0E-42B1-9029-2D8611D39849}">
      <dsp:nvSpPr>
        <dsp:cNvPr id="0" name=""/>
        <dsp:cNvSpPr/>
      </dsp:nvSpPr>
      <dsp:spPr>
        <a:xfrm>
          <a:off x="0" y="2955"/>
          <a:ext cx="8215370" cy="5516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Industrial Training Overview</a:t>
          </a:r>
        </a:p>
      </dsp:txBody>
      <dsp:txXfrm>
        <a:off x="26930" y="29885"/>
        <a:ext cx="8161510" cy="497795"/>
      </dsp:txXfrm>
    </dsp:sp>
    <dsp:sp modelId="{70B4AACA-D281-4556-8E8F-50D051B8ABFA}">
      <dsp:nvSpPr>
        <dsp:cNvPr id="0" name=""/>
        <dsp:cNvSpPr/>
      </dsp:nvSpPr>
      <dsp:spPr>
        <a:xfrm>
          <a:off x="0" y="620850"/>
          <a:ext cx="8215370" cy="5516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Industrial Training Committee and PKKA</a:t>
          </a:r>
        </a:p>
      </dsp:txBody>
      <dsp:txXfrm>
        <a:off x="26930" y="647780"/>
        <a:ext cx="8161510" cy="497795"/>
      </dsp:txXfrm>
    </dsp:sp>
    <dsp:sp modelId="{A7E295D7-BEBD-412A-8A91-7A8A34C5A716}">
      <dsp:nvSpPr>
        <dsp:cNvPr id="0" name=""/>
        <dsp:cNvSpPr/>
      </dsp:nvSpPr>
      <dsp:spPr>
        <a:xfrm>
          <a:off x="0" y="1238745"/>
          <a:ext cx="8215370" cy="5516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Industrial Training Application Process</a:t>
          </a:r>
        </a:p>
      </dsp:txBody>
      <dsp:txXfrm>
        <a:off x="26930" y="1265675"/>
        <a:ext cx="8161510" cy="497795"/>
      </dsp:txXfrm>
    </dsp:sp>
    <dsp:sp modelId="{42250B8C-CA33-4574-A0D3-E34DBB677727}">
      <dsp:nvSpPr>
        <dsp:cNvPr id="0" name=""/>
        <dsp:cNvSpPr/>
      </dsp:nvSpPr>
      <dsp:spPr>
        <a:xfrm>
          <a:off x="0" y="1856640"/>
          <a:ext cx="8215370" cy="5516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Application Procedures</a:t>
          </a:r>
          <a:endParaRPr lang="en-US" sz="2300" kern="1200" dirty="0"/>
        </a:p>
      </dsp:txBody>
      <dsp:txXfrm>
        <a:off x="26930" y="1883570"/>
        <a:ext cx="8161510" cy="497795"/>
      </dsp:txXfrm>
    </dsp:sp>
    <dsp:sp modelId="{53493DFD-2D6C-4C57-AD2B-18B3D9FE0BD8}">
      <dsp:nvSpPr>
        <dsp:cNvPr id="0" name=""/>
        <dsp:cNvSpPr/>
      </dsp:nvSpPr>
      <dsp:spPr>
        <a:xfrm>
          <a:off x="0" y="2474535"/>
          <a:ext cx="8215370" cy="5516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How to Choose a company?</a:t>
          </a:r>
        </a:p>
      </dsp:txBody>
      <dsp:txXfrm>
        <a:off x="26930" y="2501465"/>
        <a:ext cx="8161510" cy="497795"/>
      </dsp:txXfrm>
    </dsp:sp>
    <dsp:sp modelId="{3F496726-DA02-40BC-BDB8-CDCEBC444CBB}">
      <dsp:nvSpPr>
        <dsp:cNvPr id="0" name=""/>
        <dsp:cNvSpPr/>
      </dsp:nvSpPr>
      <dsp:spPr>
        <a:xfrm>
          <a:off x="0" y="3092430"/>
          <a:ext cx="8215370" cy="5516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Internship Preparation</a:t>
          </a:r>
        </a:p>
      </dsp:txBody>
      <dsp:txXfrm>
        <a:off x="26930" y="3119360"/>
        <a:ext cx="8161510" cy="497795"/>
      </dsp:txXfrm>
    </dsp:sp>
    <dsp:sp modelId="{EB5C5216-6406-405C-AE18-5FBDAB1618AD}">
      <dsp:nvSpPr>
        <dsp:cNvPr id="0" name=""/>
        <dsp:cNvSpPr/>
      </dsp:nvSpPr>
      <dsp:spPr>
        <a:xfrm>
          <a:off x="0" y="3710325"/>
          <a:ext cx="8215370" cy="5516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Pre-Industrial Training Activities</a:t>
          </a:r>
        </a:p>
      </dsp:txBody>
      <dsp:txXfrm>
        <a:off x="26930" y="3737255"/>
        <a:ext cx="8161510" cy="497795"/>
      </dsp:txXfrm>
    </dsp:sp>
    <dsp:sp modelId="{63B015E0-B6D6-47F5-8DC8-6F69B225EC03}">
      <dsp:nvSpPr>
        <dsp:cNvPr id="0" name=""/>
        <dsp:cNvSpPr/>
      </dsp:nvSpPr>
      <dsp:spPr>
        <a:xfrm>
          <a:off x="0" y="4328220"/>
          <a:ext cx="8215370" cy="5516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Industrial Training Guidelines</a:t>
          </a:r>
        </a:p>
      </dsp:txBody>
      <dsp:txXfrm>
        <a:off x="26930" y="4355150"/>
        <a:ext cx="8161510" cy="497795"/>
      </dsp:txXfrm>
    </dsp:sp>
    <dsp:sp modelId="{7BBC2694-D84C-41C7-B3CD-5FE5920A2F4B}">
      <dsp:nvSpPr>
        <dsp:cNvPr id="0" name=""/>
        <dsp:cNvSpPr/>
      </dsp:nvSpPr>
      <dsp:spPr>
        <a:xfrm>
          <a:off x="0" y="4946115"/>
          <a:ext cx="8215370" cy="5516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i="1" kern="1200" dirty="0"/>
            <a:t>Industrial Training</a:t>
          </a:r>
          <a:r>
            <a:rPr lang="en-US" sz="2300" kern="1200" dirty="0"/>
            <a:t> </a:t>
          </a:r>
          <a:r>
            <a:rPr lang="en-US" sz="2300" i="1" kern="1200" dirty="0"/>
            <a:t>Online Registration </a:t>
          </a:r>
          <a:r>
            <a:rPr lang="en-US" sz="2300" kern="1200" dirty="0"/>
            <a:t>Manual.</a:t>
          </a:r>
        </a:p>
      </dsp:txBody>
      <dsp:txXfrm>
        <a:off x="26930" y="4973045"/>
        <a:ext cx="8161510" cy="49779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29E7B-D616-4CAB-89F9-21EF61412850}">
      <dsp:nvSpPr>
        <dsp:cNvPr id="0" name=""/>
        <dsp:cNvSpPr/>
      </dsp:nvSpPr>
      <dsp:spPr>
        <a:xfrm>
          <a:off x="0" y="26443"/>
          <a:ext cx="7500990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bg2"/>
              </a:solidFill>
            </a:rPr>
            <a:t>Via </a:t>
          </a:r>
          <a:r>
            <a:rPr lang="en-US" sz="3100" kern="1200" dirty="0" err="1">
              <a:solidFill>
                <a:schemeClr val="bg2"/>
              </a:solidFill>
            </a:rPr>
            <a:t>PKKA:e-LI</a:t>
          </a:r>
          <a:r>
            <a:rPr lang="en-US" sz="3100" kern="1200" dirty="0">
              <a:solidFill>
                <a:schemeClr val="bg2"/>
              </a:solidFill>
            </a:rPr>
            <a:t> (</a:t>
          </a:r>
          <a:r>
            <a:rPr lang="en-US" sz="3100" i="1" kern="1200" dirty="0">
              <a:solidFill>
                <a:schemeClr val="bg2"/>
              </a:solidFill>
            </a:rPr>
            <a:t>Industrial Training Registration Online</a:t>
          </a:r>
          <a:r>
            <a:rPr lang="en-US" sz="3100" kern="1200" dirty="0">
              <a:solidFill>
                <a:schemeClr val="bg2"/>
              </a:solidFill>
            </a:rPr>
            <a:t>)</a:t>
          </a:r>
        </a:p>
      </dsp:txBody>
      <dsp:txXfrm>
        <a:off x="60199" y="86642"/>
        <a:ext cx="7380592" cy="1112781"/>
      </dsp:txXfrm>
    </dsp:sp>
    <dsp:sp modelId="{07591400-5AFF-42DC-9CE7-1BFBE9DAB7A3}">
      <dsp:nvSpPr>
        <dsp:cNvPr id="0" name=""/>
        <dsp:cNvSpPr/>
      </dsp:nvSpPr>
      <dsp:spPr>
        <a:xfrm>
          <a:off x="0" y="1259623"/>
          <a:ext cx="7500990" cy="3786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15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Choose maximum 1-3 companies at a time. 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If rejected then apply again. 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If your quota is full, please email me to add one more quota with an evidence of rejection from company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This method is preferable since most companies prefer to receive formal letter from the University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solidFill>
                <a:srgbClr val="FF0000"/>
              </a:solidFill>
            </a:rPr>
            <a:t>**Coordinator have the right to reject student’s choice of company</a:t>
          </a:r>
          <a:r>
            <a:rPr lang="en-US" sz="2400" kern="1200" dirty="0"/>
            <a:t> if it does not comply to condition set out by the committee. </a:t>
          </a:r>
        </a:p>
      </dsp:txBody>
      <dsp:txXfrm>
        <a:off x="0" y="1259623"/>
        <a:ext cx="7500990" cy="378603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FEE90E-7365-4DE8-86A8-9E82BFFD0AA1}">
      <dsp:nvSpPr>
        <dsp:cNvPr id="0" name=""/>
        <dsp:cNvSpPr/>
      </dsp:nvSpPr>
      <dsp:spPr>
        <a:xfrm>
          <a:off x="0" y="347188"/>
          <a:ext cx="8249000" cy="835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solidFill>
                <a:schemeClr val="bg1"/>
              </a:solidFill>
            </a:rPr>
            <a:t>Choose a company:</a:t>
          </a:r>
          <a:endParaRPr lang="en-US" sz="2900" kern="1200" dirty="0">
            <a:solidFill>
              <a:schemeClr val="bg1"/>
            </a:solidFill>
          </a:endParaRPr>
        </a:p>
      </dsp:txBody>
      <dsp:txXfrm>
        <a:off x="0" y="347188"/>
        <a:ext cx="8249000" cy="835200"/>
      </dsp:txXfrm>
    </dsp:sp>
    <dsp:sp modelId="{5F78E1C8-2854-44D0-9B70-4E208D11BDC9}">
      <dsp:nvSpPr>
        <dsp:cNvPr id="0" name=""/>
        <dsp:cNvSpPr/>
      </dsp:nvSpPr>
      <dsp:spPr>
        <a:xfrm>
          <a:off x="0" y="1182388"/>
          <a:ext cx="8249000" cy="342301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>
              <a:solidFill>
                <a:schemeClr val="tx2">
                  <a:lumMod val="75000"/>
                </a:schemeClr>
              </a:solidFill>
            </a:rPr>
            <a:t>In MALAYSIA only. If you want to do LI outside Malaysia, please consult PKKA.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>
              <a:solidFill>
                <a:schemeClr val="tx2">
                  <a:lumMod val="75000"/>
                </a:schemeClr>
              </a:solidFill>
            </a:rPr>
            <a:t>That has an IT department and have the expertise that can guide the student during training.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>
              <a:solidFill>
                <a:schemeClr val="tx2">
                  <a:lumMod val="75000"/>
                </a:schemeClr>
              </a:solidFill>
            </a:rPr>
            <a:t>In Pandemic era – Student are allowed to find a company that provide work from home but make sure the company also have physical company.</a:t>
          </a:r>
        </a:p>
      </dsp:txBody>
      <dsp:txXfrm>
        <a:off x="0" y="1182388"/>
        <a:ext cx="8249000" cy="342301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584F7-FF46-45AE-ABCF-2AFDB42079D1}">
      <dsp:nvSpPr>
        <dsp:cNvPr id="0" name=""/>
        <dsp:cNvSpPr/>
      </dsp:nvSpPr>
      <dsp:spPr>
        <a:xfrm>
          <a:off x="0" y="14298"/>
          <a:ext cx="7972452" cy="1154789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Schools, Polytechnics, Hospitals, City councils, </a:t>
          </a:r>
          <a:r>
            <a:rPr lang="en-US" sz="2100" kern="1200" dirty="0" err="1"/>
            <a:t>Pejabat</a:t>
          </a:r>
          <a:r>
            <a:rPr lang="en-US" sz="2100" kern="1200" dirty="0"/>
            <a:t> </a:t>
          </a:r>
          <a:r>
            <a:rPr lang="en-US" sz="2100" kern="1200" dirty="0" err="1"/>
            <a:t>Setiausaha</a:t>
          </a:r>
          <a:r>
            <a:rPr lang="en-US" sz="2100" kern="1200" dirty="0"/>
            <a:t> </a:t>
          </a:r>
          <a:r>
            <a:rPr lang="en-US" sz="2100" kern="1200" dirty="0" err="1"/>
            <a:t>Kerajaan</a:t>
          </a:r>
          <a:r>
            <a:rPr lang="en-US" sz="2100" kern="1200" dirty="0"/>
            <a:t> </a:t>
          </a:r>
          <a:r>
            <a:rPr lang="en-US" sz="2100" kern="1200" dirty="0" err="1"/>
            <a:t>Negeri</a:t>
          </a:r>
          <a:r>
            <a:rPr lang="en-US" sz="2100" kern="1200" dirty="0"/>
            <a:t> (depends on which government offices- consult Coordinator first!)</a:t>
          </a:r>
        </a:p>
      </dsp:txBody>
      <dsp:txXfrm>
        <a:off x="56372" y="70670"/>
        <a:ext cx="7859708" cy="1042045"/>
      </dsp:txXfrm>
    </dsp:sp>
    <dsp:sp modelId="{D8BD57FF-8ECA-480D-9E17-E7ECB7278554}">
      <dsp:nvSpPr>
        <dsp:cNvPr id="0" name=""/>
        <dsp:cNvSpPr/>
      </dsp:nvSpPr>
      <dsp:spPr>
        <a:xfrm>
          <a:off x="0" y="1229568"/>
          <a:ext cx="7972452" cy="1154789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13333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13333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1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Organization without an IT department.</a:t>
          </a:r>
        </a:p>
      </dsp:txBody>
      <dsp:txXfrm>
        <a:off x="56372" y="1285940"/>
        <a:ext cx="7859708" cy="1042045"/>
      </dsp:txXfrm>
    </dsp:sp>
    <dsp:sp modelId="{DFA69647-E159-4F08-A9AD-E56691C9416A}">
      <dsp:nvSpPr>
        <dsp:cNvPr id="0" name=""/>
        <dsp:cNvSpPr/>
      </dsp:nvSpPr>
      <dsp:spPr>
        <a:xfrm>
          <a:off x="0" y="2444838"/>
          <a:ext cx="7972452" cy="1154789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26667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26667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2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Organization without any IT staff to supervise you.</a:t>
          </a:r>
        </a:p>
      </dsp:txBody>
      <dsp:txXfrm>
        <a:off x="56372" y="2501210"/>
        <a:ext cx="7859708" cy="1042045"/>
      </dsp:txXfrm>
    </dsp:sp>
    <dsp:sp modelId="{4AB1BD77-AFD5-47FE-BF83-16AC2A0EDA0A}">
      <dsp:nvSpPr>
        <dsp:cNvPr id="0" name=""/>
        <dsp:cNvSpPr/>
      </dsp:nvSpPr>
      <dsp:spPr>
        <a:xfrm>
          <a:off x="0" y="3660108"/>
          <a:ext cx="7972452" cy="1154789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Telecommunications company – work related to Electrical and electronic</a:t>
          </a:r>
        </a:p>
      </dsp:txBody>
      <dsp:txXfrm>
        <a:off x="56372" y="3716480"/>
        <a:ext cx="7859708" cy="104204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620E9-EF71-488F-A788-9CCDDE15D2EE}">
      <dsp:nvSpPr>
        <dsp:cNvPr id="0" name=""/>
        <dsp:cNvSpPr/>
      </dsp:nvSpPr>
      <dsp:spPr>
        <a:xfrm>
          <a:off x="182695" y="1384468"/>
          <a:ext cx="3225485" cy="2660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Check grammar and spelling mistake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Picture must be presentable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Email Address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List your skills and experience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Undergraduate project (PSM)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Training attended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Check for templates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Jobstreet.com</a:t>
          </a:r>
        </a:p>
      </dsp:txBody>
      <dsp:txXfrm>
        <a:off x="243917" y="1445690"/>
        <a:ext cx="3103041" cy="1967831"/>
      </dsp:txXfrm>
    </dsp:sp>
    <dsp:sp modelId="{BAF4B8E8-D942-4546-9933-B5F9AD82CB1D}">
      <dsp:nvSpPr>
        <dsp:cNvPr id="0" name=""/>
        <dsp:cNvSpPr/>
      </dsp:nvSpPr>
      <dsp:spPr>
        <a:xfrm>
          <a:off x="2043064" y="2178489"/>
          <a:ext cx="3336000" cy="3336000"/>
        </a:xfrm>
        <a:prstGeom prst="leftCircularArrow">
          <a:avLst>
            <a:gd name="adj1" fmla="val 2496"/>
            <a:gd name="adj2" fmla="val 302449"/>
            <a:gd name="adj3" fmla="val 2104814"/>
            <a:gd name="adj4" fmla="val 9051344"/>
            <a:gd name="adj5" fmla="val 291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9CB96-05AE-454A-84F8-4A6BA34EC6A6}">
      <dsp:nvSpPr>
        <dsp:cNvPr id="0" name=""/>
        <dsp:cNvSpPr/>
      </dsp:nvSpPr>
      <dsp:spPr>
        <a:xfrm>
          <a:off x="899470" y="3474744"/>
          <a:ext cx="2867098" cy="11401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Prepare your resume</a:t>
          </a:r>
        </a:p>
      </dsp:txBody>
      <dsp:txXfrm>
        <a:off x="932864" y="3508138"/>
        <a:ext cx="2800310" cy="1073362"/>
      </dsp:txXfrm>
    </dsp:sp>
    <dsp:sp modelId="{3CFD1291-2EF7-48F3-995A-9D8E16466221}">
      <dsp:nvSpPr>
        <dsp:cNvPr id="0" name=""/>
        <dsp:cNvSpPr/>
      </dsp:nvSpPr>
      <dsp:spPr>
        <a:xfrm>
          <a:off x="4163049" y="1405903"/>
          <a:ext cx="3225485" cy="2660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Research via website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Ask seniors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Go to the company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Refer to previous internship list in </a:t>
          </a:r>
          <a:r>
            <a:rPr lang="en-US" sz="2000" kern="1200" dirty="0" err="1"/>
            <a:t>Latihan</a:t>
          </a:r>
          <a:r>
            <a:rPr lang="en-US" sz="2000" kern="1200" dirty="0"/>
            <a:t> </a:t>
          </a:r>
          <a:r>
            <a:rPr lang="en-US" sz="2000" kern="1200" dirty="0" err="1"/>
            <a:t>Industri</a:t>
          </a:r>
          <a:r>
            <a:rPr lang="en-US" sz="2000" kern="1200" dirty="0"/>
            <a:t> FB Page</a:t>
          </a:r>
        </a:p>
      </dsp:txBody>
      <dsp:txXfrm>
        <a:off x="4224271" y="2037200"/>
        <a:ext cx="3103041" cy="1967831"/>
      </dsp:txXfrm>
    </dsp:sp>
    <dsp:sp modelId="{7BFDA138-FCD5-4072-AAE3-35BC9973681C}">
      <dsp:nvSpPr>
        <dsp:cNvPr id="0" name=""/>
        <dsp:cNvSpPr/>
      </dsp:nvSpPr>
      <dsp:spPr>
        <a:xfrm>
          <a:off x="4879824" y="792958"/>
          <a:ext cx="2867098" cy="1225889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Choose a suitable company</a:t>
          </a:r>
        </a:p>
      </dsp:txBody>
      <dsp:txXfrm>
        <a:off x="4915729" y="828863"/>
        <a:ext cx="2795288" cy="11540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58E08-F759-452E-888A-4774A49CCD63}">
      <dsp:nvSpPr>
        <dsp:cNvPr id="0" name=""/>
        <dsp:cNvSpPr/>
      </dsp:nvSpPr>
      <dsp:spPr>
        <a:xfrm>
          <a:off x="914399" y="0"/>
          <a:ext cx="5181600" cy="40640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15057DF-8C8E-4FB8-8085-894FC3A3EF5A}">
      <dsp:nvSpPr>
        <dsp:cNvPr id="0" name=""/>
        <dsp:cNvSpPr/>
      </dsp:nvSpPr>
      <dsp:spPr>
        <a:xfrm>
          <a:off x="78060" y="1219199"/>
          <a:ext cx="2895600" cy="162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Course registration </a:t>
          </a:r>
          <a:r>
            <a:rPr lang="en-US" sz="2400" b="0" u="none" kern="1200"/>
            <a:t>BIT40112/</a:t>
          </a:r>
          <a:r>
            <a:rPr lang="en-US" altLang="zh-CN" sz="2400" b="0" u="none" kern="1200">
              <a:ea typeface="宋体" charset="-122"/>
            </a:rPr>
            <a:t>BIC 41812</a:t>
          </a:r>
          <a:r>
            <a:rPr lang="en-US" sz="2400" b="0" u="none" kern="1200"/>
            <a:t> Industrial </a:t>
          </a:r>
          <a:r>
            <a:rPr lang="en-US" sz="2400" kern="1200"/>
            <a:t>Training</a:t>
          </a:r>
          <a:endParaRPr lang="en-US" sz="2400" kern="1200" dirty="0"/>
        </a:p>
      </dsp:txBody>
      <dsp:txXfrm>
        <a:off x="157415" y="1298554"/>
        <a:ext cx="2736890" cy="1466890"/>
      </dsp:txXfrm>
    </dsp:sp>
    <dsp:sp modelId="{A2A6E816-CBF5-4A04-ADAF-259A2381F0C0}">
      <dsp:nvSpPr>
        <dsp:cNvPr id="0" name=""/>
        <dsp:cNvSpPr/>
      </dsp:nvSpPr>
      <dsp:spPr>
        <a:xfrm>
          <a:off x="3071834" y="1214453"/>
          <a:ext cx="2895600" cy="16256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Completed at least 70 % of the course subjects. </a:t>
          </a:r>
        </a:p>
      </dsp:txBody>
      <dsp:txXfrm>
        <a:off x="3151189" y="1293808"/>
        <a:ext cx="2736890" cy="14668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C195C-ED23-4C2C-9B6C-B083FD059EA7}">
      <dsp:nvSpPr>
        <dsp:cNvPr id="0" name=""/>
        <dsp:cNvSpPr/>
      </dsp:nvSpPr>
      <dsp:spPr>
        <a:xfrm>
          <a:off x="0" y="151906"/>
          <a:ext cx="8143932" cy="1253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BIT 40112/BIC 41812 Industrial Training</a:t>
          </a:r>
          <a:endParaRPr lang="en-US" sz="3700" b="1" kern="1200" dirty="0"/>
        </a:p>
      </dsp:txBody>
      <dsp:txXfrm>
        <a:off x="61201" y="213107"/>
        <a:ext cx="8021530" cy="1131298"/>
      </dsp:txXfrm>
    </dsp:sp>
    <dsp:sp modelId="{0080D5A9-A53D-4438-A0BA-660C682FFD58}">
      <dsp:nvSpPr>
        <dsp:cNvPr id="0" name=""/>
        <dsp:cNvSpPr/>
      </dsp:nvSpPr>
      <dsp:spPr>
        <a:xfrm>
          <a:off x="0" y="1405607"/>
          <a:ext cx="8143932" cy="43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570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900" kern="1200" dirty="0"/>
            <a:t>Students have to undergo </a:t>
          </a:r>
          <a:r>
            <a:rPr lang="de-DE" sz="2900" b="1" kern="1200" dirty="0"/>
            <a:t>24 </a:t>
          </a:r>
          <a:r>
            <a:rPr lang="de-DE" sz="2900" kern="1200" dirty="0"/>
            <a:t>weeks of practical training </a:t>
          </a:r>
          <a:r>
            <a:rPr lang="en-US" sz="2900" kern="1200" dirty="0"/>
            <a:t>at any government or private agencies. During the training, they will be given assignments or projects, which are approved earlier by the faculty and the agencies based on their majors. </a:t>
          </a:r>
        </a:p>
      </dsp:txBody>
      <dsp:txXfrm>
        <a:off x="0" y="1405607"/>
        <a:ext cx="8143932" cy="43718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48973-2B50-41C8-A7BA-1FDA07FCDE36}">
      <dsp:nvSpPr>
        <dsp:cNvPr id="0" name=""/>
        <dsp:cNvSpPr/>
      </dsp:nvSpPr>
      <dsp:spPr>
        <a:xfrm>
          <a:off x="0" y="367745"/>
          <a:ext cx="2687247" cy="2687241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Adapting to working environment that related to </a:t>
          </a:r>
          <a:r>
            <a:rPr lang="en-US" sz="20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ICT field</a:t>
          </a:r>
          <a:endParaRPr lang="en-US" sz="2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93538" y="761282"/>
        <a:ext cx="1900171" cy="1900167"/>
      </dsp:txXfrm>
    </dsp:sp>
    <dsp:sp modelId="{E9BAB7FF-357C-4E9D-A3BE-C3A14DF77CF6}">
      <dsp:nvSpPr>
        <dsp:cNvPr id="0" name=""/>
        <dsp:cNvSpPr/>
      </dsp:nvSpPr>
      <dsp:spPr>
        <a:xfrm>
          <a:off x="1381825" y="2159986"/>
          <a:ext cx="2687247" cy="2687241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Improve skill – practical / theoretical /social </a:t>
          </a:r>
          <a:endParaRPr lang="en-US" sz="2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775363" y="2553523"/>
        <a:ext cx="1900171" cy="1900167"/>
      </dsp:txXfrm>
    </dsp:sp>
    <dsp:sp modelId="{861F6C8C-AAED-4C1E-8985-9A57F1331F52}">
      <dsp:nvSpPr>
        <dsp:cNvPr id="0" name=""/>
        <dsp:cNvSpPr/>
      </dsp:nvSpPr>
      <dsp:spPr>
        <a:xfrm>
          <a:off x="2764472" y="367745"/>
          <a:ext cx="2687247" cy="2687241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Increase knowledge</a:t>
          </a:r>
          <a:endParaRPr lang="en-US" sz="2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158010" y="761282"/>
        <a:ext cx="1900171" cy="1900167"/>
      </dsp:txXfrm>
    </dsp:sp>
    <dsp:sp modelId="{6BF3B597-5516-4583-A95E-6AD0961ED9EC}">
      <dsp:nvSpPr>
        <dsp:cNvPr id="0" name=""/>
        <dsp:cNvSpPr/>
      </dsp:nvSpPr>
      <dsp:spPr>
        <a:xfrm>
          <a:off x="4146297" y="2159986"/>
          <a:ext cx="2687247" cy="2687241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Gain experience</a:t>
          </a:r>
          <a:endParaRPr lang="en-US" sz="2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539835" y="2553523"/>
        <a:ext cx="1900171" cy="1900167"/>
      </dsp:txXfrm>
    </dsp:sp>
    <dsp:sp modelId="{E93B0BB6-8F49-4929-848B-EBD8DCEBBAE6}">
      <dsp:nvSpPr>
        <dsp:cNvPr id="0" name=""/>
        <dsp:cNvSpPr/>
      </dsp:nvSpPr>
      <dsp:spPr>
        <a:xfrm>
          <a:off x="5528122" y="367745"/>
          <a:ext cx="2687247" cy="2687241"/>
        </a:xfrm>
        <a:prstGeom prst="ellipse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Part of the curriculum </a:t>
          </a:r>
          <a:endParaRPr lang="en-US" sz="2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921660" y="761282"/>
        <a:ext cx="1900171" cy="19001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AEB30-6C91-43C1-A045-A2861A02B47A}">
      <dsp:nvSpPr>
        <dsp:cNvPr id="0" name=""/>
        <dsp:cNvSpPr/>
      </dsp:nvSpPr>
      <dsp:spPr>
        <a:xfrm>
          <a:off x="2808423" y="1982818"/>
          <a:ext cx="5262099" cy="35098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By the end of the course, students should be able to: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develop</a:t>
          </a:r>
          <a:r>
            <a:rPr lang="fr-FR" sz="1900" kern="1200" dirty="0"/>
            <a:t> value, moral and </a:t>
          </a:r>
          <a:r>
            <a:rPr lang="fr-FR" sz="1900" kern="1200" dirty="0" err="1"/>
            <a:t>professional</a:t>
          </a:r>
          <a:r>
            <a:rPr lang="fr-FR" sz="1900" kern="1200" dirty="0"/>
            <a:t> </a:t>
          </a:r>
          <a:r>
            <a:rPr lang="fr-FR" sz="1900" kern="1200" dirty="0" err="1"/>
            <a:t>ethics</a:t>
          </a:r>
          <a:r>
            <a:rPr lang="fr-FR" sz="1900" kern="1200" dirty="0"/>
            <a:t> in </a:t>
          </a:r>
          <a:r>
            <a:rPr lang="fr-FR" sz="1900" kern="1200" dirty="0" err="1"/>
            <a:t>working</a:t>
          </a:r>
          <a:r>
            <a:rPr lang="fr-FR" sz="1900" kern="1200" dirty="0"/>
            <a:t> </a:t>
          </a:r>
          <a:r>
            <a:rPr lang="fr-FR" sz="1900" kern="1200" dirty="0" err="1"/>
            <a:t>environment</a:t>
          </a:r>
          <a:r>
            <a:rPr lang="fr-FR" sz="1900" kern="1200" dirty="0"/>
            <a:t>. (C5, EM)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adapt skills and knowledge gained from university to industry. </a:t>
          </a:r>
          <a:r>
            <a:rPr lang="sv-SE" sz="1900" kern="1200" dirty="0"/>
            <a:t>(P6, Practical Skills)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report industrial training outcome verbally and written. </a:t>
          </a:r>
          <a:r>
            <a:rPr lang="sv-SE" sz="1900" kern="1200" dirty="0"/>
            <a:t>(A3, CS)</a:t>
          </a:r>
          <a:endParaRPr lang="en-US" sz="1900" kern="1200" dirty="0"/>
        </a:p>
      </dsp:txBody>
      <dsp:txXfrm>
        <a:off x="3650359" y="1982818"/>
        <a:ext cx="4420163" cy="3509820"/>
      </dsp:txXfrm>
    </dsp:sp>
    <dsp:sp modelId="{345B94C0-1231-4BAD-9776-C3C81776D73D}">
      <dsp:nvSpPr>
        <dsp:cNvPr id="0" name=""/>
        <dsp:cNvSpPr/>
      </dsp:nvSpPr>
      <dsp:spPr>
        <a:xfrm>
          <a:off x="1970" y="579591"/>
          <a:ext cx="3508066" cy="350806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 dirty="0"/>
            <a:t>Learning Outcome</a:t>
          </a:r>
          <a:endParaRPr lang="en-US" sz="5100" kern="1200" dirty="0"/>
        </a:p>
      </dsp:txBody>
      <dsp:txXfrm>
        <a:off x="515714" y="1093335"/>
        <a:ext cx="2480578" cy="24805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2DB44-04EC-4713-8EC4-69E70A44A9C7}">
      <dsp:nvSpPr>
        <dsp:cNvPr id="0" name=""/>
        <dsp:cNvSpPr/>
      </dsp:nvSpPr>
      <dsp:spPr>
        <a:xfrm>
          <a:off x="1917397" y="731136"/>
          <a:ext cx="4880641" cy="4880641"/>
        </a:xfrm>
        <a:prstGeom prst="blockArc">
          <a:avLst>
            <a:gd name="adj1" fmla="val 11880000"/>
            <a:gd name="adj2" fmla="val 16200000"/>
            <a:gd name="adj3" fmla="val 4641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3AA690-07AB-4386-A4D5-F11E4DF3F4CD}">
      <dsp:nvSpPr>
        <dsp:cNvPr id="0" name=""/>
        <dsp:cNvSpPr/>
      </dsp:nvSpPr>
      <dsp:spPr>
        <a:xfrm>
          <a:off x="1917397" y="731136"/>
          <a:ext cx="4880641" cy="4880641"/>
        </a:xfrm>
        <a:prstGeom prst="blockArc">
          <a:avLst>
            <a:gd name="adj1" fmla="val 7560000"/>
            <a:gd name="adj2" fmla="val 11880000"/>
            <a:gd name="adj3" fmla="val 4641"/>
          </a:avLst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shade val="51000"/>
                <a:satMod val="130000"/>
              </a:schemeClr>
            </a:gs>
            <a:gs pos="80000">
              <a:schemeClr val="accent5">
                <a:hueOff val="-7450407"/>
                <a:satOff val="29858"/>
                <a:lumOff val="6471"/>
                <a:alphaOff val="0"/>
                <a:shade val="93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6B8028-A8C8-40EA-8A5C-D995DCC8E0B9}">
      <dsp:nvSpPr>
        <dsp:cNvPr id="0" name=""/>
        <dsp:cNvSpPr/>
      </dsp:nvSpPr>
      <dsp:spPr>
        <a:xfrm>
          <a:off x="1917397" y="731136"/>
          <a:ext cx="4880641" cy="4880641"/>
        </a:xfrm>
        <a:prstGeom prst="blockArc">
          <a:avLst>
            <a:gd name="adj1" fmla="val 3240000"/>
            <a:gd name="adj2" fmla="val 7560000"/>
            <a:gd name="adj3" fmla="val 4641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8B8983-EDBB-4179-A154-38E834F5D29B}">
      <dsp:nvSpPr>
        <dsp:cNvPr id="0" name=""/>
        <dsp:cNvSpPr/>
      </dsp:nvSpPr>
      <dsp:spPr>
        <a:xfrm>
          <a:off x="1909978" y="761982"/>
          <a:ext cx="4880641" cy="4880641"/>
        </a:xfrm>
        <a:prstGeom prst="blockArc">
          <a:avLst>
            <a:gd name="adj1" fmla="val 20520000"/>
            <a:gd name="adj2" fmla="val 3240000"/>
            <a:gd name="adj3" fmla="val 4641"/>
          </a:avLst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shade val="51000"/>
                <a:satMod val="130000"/>
              </a:schemeClr>
            </a:gs>
            <a:gs pos="80000">
              <a:schemeClr val="accent5">
                <a:hueOff val="-2483469"/>
                <a:satOff val="9953"/>
                <a:lumOff val="2157"/>
                <a:alphaOff val="0"/>
                <a:shade val="93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C7CA66-BC8D-486E-BD04-9EAD2D7B70CA}">
      <dsp:nvSpPr>
        <dsp:cNvPr id="0" name=""/>
        <dsp:cNvSpPr/>
      </dsp:nvSpPr>
      <dsp:spPr>
        <a:xfrm>
          <a:off x="1917397" y="731136"/>
          <a:ext cx="4880641" cy="4880641"/>
        </a:xfrm>
        <a:prstGeom prst="blockArc">
          <a:avLst>
            <a:gd name="adj1" fmla="val 16200000"/>
            <a:gd name="adj2" fmla="val 20520000"/>
            <a:gd name="adj3" fmla="val 4641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AF0489-D8B2-4B22-9659-BACC43A8E980}">
      <dsp:nvSpPr>
        <dsp:cNvPr id="0" name=""/>
        <dsp:cNvSpPr/>
      </dsp:nvSpPr>
      <dsp:spPr>
        <a:xfrm>
          <a:off x="3234243" y="2047983"/>
          <a:ext cx="2246948" cy="224694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IT/CS</a:t>
          </a:r>
        </a:p>
      </dsp:txBody>
      <dsp:txXfrm>
        <a:off x="3563301" y="2377041"/>
        <a:ext cx="1588832" cy="1588832"/>
      </dsp:txXfrm>
    </dsp:sp>
    <dsp:sp modelId="{03117A04-B822-4F7E-91D0-20110579ECE1}">
      <dsp:nvSpPr>
        <dsp:cNvPr id="0" name=""/>
        <dsp:cNvSpPr/>
      </dsp:nvSpPr>
      <dsp:spPr>
        <a:xfrm>
          <a:off x="3571286" y="1327"/>
          <a:ext cx="1572863" cy="157286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Software Engineering</a:t>
          </a:r>
          <a:endParaRPr lang="en-US" sz="7200" b="1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801626" y="231667"/>
        <a:ext cx="1112183" cy="1112183"/>
      </dsp:txXfrm>
    </dsp:sp>
    <dsp:sp modelId="{9ED7AC01-BDDF-4B9F-9075-11E5BCEF0A35}">
      <dsp:nvSpPr>
        <dsp:cNvPr id="0" name=""/>
        <dsp:cNvSpPr/>
      </dsp:nvSpPr>
      <dsp:spPr>
        <a:xfrm>
          <a:off x="5838317" y="1648422"/>
          <a:ext cx="1572863" cy="1572863"/>
        </a:xfrm>
        <a:prstGeom prst="ellipse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shade val="51000"/>
                <a:satMod val="130000"/>
              </a:schemeClr>
            </a:gs>
            <a:gs pos="80000">
              <a:schemeClr val="accent5">
                <a:hueOff val="-2483469"/>
                <a:satOff val="9953"/>
                <a:lumOff val="2157"/>
                <a:alphaOff val="0"/>
                <a:shade val="93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Information System</a:t>
          </a:r>
        </a:p>
      </dsp:txBody>
      <dsp:txXfrm>
        <a:off x="6068657" y="1878762"/>
        <a:ext cx="1112183" cy="1112183"/>
      </dsp:txXfrm>
    </dsp:sp>
    <dsp:sp modelId="{3B67E045-E86E-4076-8C09-9B6EB7B55A6B}">
      <dsp:nvSpPr>
        <dsp:cNvPr id="0" name=""/>
        <dsp:cNvSpPr/>
      </dsp:nvSpPr>
      <dsp:spPr>
        <a:xfrm>
          <a:off x="4972388" y="4313477"/>
          <a:ext cx="1572863" cy="1572863"/>
        </a:xfrm>
        <a:prstGeom prst="ellipse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Web Technology</a:t>
          </a:r>
        </a:p>
      </dsp:txBody>
      <dsp:txXfrm>
        <a:off x="5202728" y="4543817"/>
        <a:ext cx="1112183" cy="1112183"/>
      </dsp:txXfrm>
    </dsp:sp>
    <dsp:sp modelId="{8C40A5A7-C973-46A4-BA97-E6DD156638B5}">
      <dsp:nvSpPr>
        <dsp:cNvPr id="0" name=""/>
        <dsp:cNvSpPr/>
      </dsp:nvSpPr>
      <dsp:spPr>
        <a:xfrm>
          <a:off x="2170183" y="4313477"/>
          <a:ext cx="1572863" cy="1572863"/>
        </a:xfrm>
        <a:prstGeom prst="ellipse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shade val="51000"/>
                <a:satMod val="130000"/>
              </a:schemeClr>
            </a:gs>
            <a:gs pos="80000">
              <a:schemeClr val="accent5">
                <a:hueOff val="-7450407"/>
                <a:satOff val="29858"/>
                <a:lumOff val="6471"/>
                <a:alphaOff val="0"/>
                <a:shade val="93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Information Security</a:t>
          </a:r>
        </a:p>
      </dsp:txBody>
      <dsp:txXfrm>
        <a:off x="2400523" y="4543817"/>
        <a:ext cx="1112183" cy="1112183"/>
      </dsp:txXfrm>
    </dsp:sp>
    <dsp:sp modelId="{228C35F3-0B33-4C31-9DF4-5238354D9AFC}">
      <dsp:nvSpPr>
        <dsp:cNvPr id="0" name=""/>
        <dsp:cNvSpPr/>
      </dsp:nvSpPr>
      <dsp:spPr>
        <a:xfrm>
          <a:off x="1304254" y="1648422"/>
          <a:ext cx="1572863" cy="1572863"/>
        </a:xfrm>
        <a:prstGeom prst="ellips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Multimedia</a:t>
          </a:r>
        </a:p>
      </dsp:txBody>
      <dsp:txXfrm>
        <a:off x="1534594" y="1878762"/>
        <a:ext cx="1112183" cy="11121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ABAFB-AE28-4C33-81E7-A165CE115D2F}">
      <dsp:nvSpPr>
        <dsp:cNvPr id="0" name=""/>
        <dsp:cNvSpPr/>
      </dsp:nvSpPr>
      <dsp:spPr>
        <a:xfrm>
          <a:off x="0" y="550265"/>
          <a:ext cx="8496944" cy="378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457" tIns="1353820" rIns="659457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tx2"/>
              </a:solidFill>
            </a:rPr>
            <a:t>DR. MUHAINI OTHMAN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tx2"/>
              </a:solidFill>
            </a:rPr>
            <a:t>Tel No (O)	: 074533712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tx2"/>
              </a:solidFill>
            </a:rPr>
            <a:t>H/P  	: 0197462388 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tx2"/>
              </a:solidFill>
            </a:rPr>
            <a:t>Fax		: 074533652 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tx2"/>
              </a:solidFill>
            </a:rPr>
            <a:t>Email	: muhaini@uthm.edu.my</a:t>
          </a:r>
        </a:p>
      </dsp:txBody>
      <dsp:txXfrm>
        <a:off x="0" y="550265"/>
        <a:ext cx="8496944" cy="3787875"/>
      </dsp:txXfrm>
    </dsp:sp>
    <dsp:sp modelId="{5891DB13-7055-4CAD-9717-2281D0FE3BF1}">
      <dsp:nvSpPr>
        <dsp:cNvPr id="0" name=""/>
        <dsp:cNvSpPr/>
      </dsp:nvSpPr>
      <dsp:spPr>
        <a:xfrm>
          <a:off x="360041" y="92837"/>
          <a:ext cx="5947860" cy="1043654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815" tIns="0" rIns="22481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Industrial Training Coordinator</a:t>
          </a:r>
          <a:endParaRPr lang="en-US" sz="2800" kern="1200" dirty="0"/>
        </a:p>
      </dsp:txBody>
      <dsp:txXfrm>
        <a:off x="410988" y="143784"/>
        <a:ext cx="5845966" cy="9417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7EBCB-3499-42CB-A489-95C6830A92B2}">
      <dsp:nvSpPr>
        <dsp:cNvPr id="0" name=""/>
        <dsp:cNvSpPr/>
      </dsp:nvSpPr>
      <dsp:spPr>
        <a:xfrm>
          <a:off x="0" y="44258"/>
          <a:ext cx="8358246" cy="7945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>
              <a:solidFill>
                <a:schemeClr val="tx1"/>
              </a:solidFill>
            </a:rPr>
            <a:t>Giving Industrial Training Briefings </a:t>
          </a:r>
        </a:p>
      </dsp:txBody>
      <dsp:txXfrm>
        <a:off x="38784" y="83042"/>
        <a:ext cx="8280678" cy="716935"/>
      </dsp:txXfrm>
    </dsp:sp>
    <dsp:sp modelId="{E5D5FF0C-D82F-4A4A-A5B9-735A7B89489F}">
      <dsp:nvSpPr>
        <dsp:cNvPr id="0" name=""/>
        <dsp:cNvSpPr/>
      </dsp:nvSpPr>
      <dsp:spPr>
        <a:xfrm>
          <a:off x="0" y="896361"/>
          <a:ext cx="8358246" cy="79450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Setting suitable dates for Industrial Training</a:t>
          </a:r>
        </a:p>
      </dsp:txBody>
      <dsp:txXfrm>
        <a:off x="38784" y="935145"/>
        <a:ext cx="8280678" cy="716935"/>
      </dsp:txXfrm>
    </dsp:sp>
    <dsp:sp modelId="{CB2BA995-7346-4A70-9453-FA9895E682B8}">
      <dsp:nvSpPr>
        <dsp:cNvPr id="0" name=""/>
        <dsp:cNvSpPr/>
      </dsp:nvSpPr>
      <dsp:spPr>
        <a:xfrm>
          <a:off x="0" y="1748464"/>
          <a:ext cx="8358246" cy="7945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Monitor student registrations and application by checking whether the companies are suitable.</a:t>
          </a:r>
        </a:p>
      </dsp:txBody>
      <dsp:txXfrm>
        <a:off x="38784" y="1787248"/>
        <a:ext cx="8280678" cy="716935"/>
      </dsp:txXfrm>
    </dsp:sp>
    <dsp:sp modelId="{F97A77B3-7063-4016-84CB-FCA9C44B856B}">
      <dsp:nvSpPr>
        <dsp:cNvPr id="0" name=""/>
        <dsp:cNvSpPr/>
      </dsp:nvSpPr>
      <dsp:spPr>
        <a:xfrm>
          <a:off x="0" y="2600568"/>
          <a:ext cx="8358246" cy="7945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/>
              </a:solidFill>
            </a:rPr>
            <a:t>Assign faculty supervisors and schedule industrial visits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38784" y="2639352"/>
        <a:ext cx="8280678" cy="716935"/>
      </dsp:txXfrm>
    </dsp:sp>
    <dsp:sp modelId="{4D9EC4D0-8ACC-4CEC-8581-4D26832E9EBC}">
      <dsp:nvSpPr>
        <dsp:cNvPr id="0" name=""/>
        <dsp:cNvSpPr/>
      </dsp:nvSpPr>
      <dsp:spPr>
        <a:xfrm>
          <a:off x="0" y="3452671"/>
          <a:ext cx="8358246" cy="79450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/>
              </a:solidFill>
            </a:rPr>
            <a:t>Collect marks from faculty supervisors and industrial supervisors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38784" y="3491455"/>
        <a:ext cx="8280678" cy="716935"/>
      </dsp:txXfrm>
    </dsp:sp>
    <dsp:sp modelId="{DDC363F6-9EA2-4E5D-BD8F-FA993BE9E7B2}">
      <dsp:nvSpPr>
        <dsp:cNvPr id="0" name=""/>
        <dsp:cNvSpPr/>
      </dsp:nvSpPr>
      <dsp:spPr>
        <a:xfrm>
          <a:off x="0" y="4304774"/>
          <a:ext cx="8358246" cy="7945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/>
              </a:solidFill>
            </a:rPr>
            <a:t>Collect all materials regarding industrial training.</a:t>
          </a:r>
          <a:endParaRPr lang="en-MY" sz="2000" kern="1200" dirty="0">
            <a:solidFill>
              <a:schemeClr val="tx1"/>
            </a:solidFill>
          </a:endParaRPr>
        </a:p>
      </dsp:txBody>
      <dsp:txXfrm>
        <a:off x="38784" y="4343558"/>
        <a:ext cx="8280678" cy="71693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3F108-A097-4E21-8EDD-7DDC007B8439}">
      <dsp:nvSpPr>
        <dsp:cNvPr id="0" name=""/>
        <dsp:cNvSpPr/>
      </dsp:nvSpPr>
      <dsp:spPr>
        <a:xfrm>
          <a:off x="0" y="0"/>
          <a:ext cx="8535892" cy="748800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PUSAT KERJAYA DAN ALUMNI(PKKA) &amp; HEP</a:t>
          </a:r>
        </a:p>
      </dsp:txBody>
      <dsp:txXfrm>
        <a:off x="0" y="0"/>
        <a:ext cx="8535892" cy="748800"/>
      </dsp:txXfrm>
    </dsp:sp>
    <dsp:sp modelId="{79289F80-D937-4244-9D45-CB37047F38E7}">
      <dsp:nvSpPr>
        <dsp:cNvPr id="0" name=""/>
        <dsp:cNvSpPr/>
      </dsp:nvSpPr>
      <dsp:spPr>
        <a:xfrm>
          <a:off x="0" y="770800"/>
          <a:ext cx="8535892" cy="399672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85750" lvl="1" indent="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600" kern="1200" dirty="0"/>
            <a:t>PKKA - Handle all matter related to industrial training and </a:t>
          </a:r>
          <a:r>
            <a:rPr lang="en-US" sz="2600" kern="1200" dirty="0" err="1"/>
            <a:t>eLI</a:t>
          </a:r>
          <a:r>
            <a:rPr lang="en-US" sz="2600" kern="1200" dirty="0"/>
            <a:t> system</a:t>
          </a:r>
        </a:p>
        <a:p>
          <a:pPr marL="857250" lvl="3" indent="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Puan</a:t>
          </a:r>
          <a:r>
            <a:rPr lang="en-US" sz="2600" kern="1200" dirty="0"/>
            <a:t> </a:t>
          </a:r>
          <a:r>
            <a:rPr lang="en-US" sz="2600" kern="1200" dirty="0" err="1"/>
            <a:t>Zailiya</a:t>
          </a:r>
          <a:r>
            <a:rPr lang="en-US" sz="2600" kern="1200" dirty="0"/>
            <a:t> </a:t>
          </a:r>
          <a:r>
            <a:rPr lang="en-US" sz="2600" kern="1200" dirty="0" err="1"/>
            <a:t>binti</a:t>
          </a:r>
          <a:r>
            <a:rPr lang="en-US" sz="2600" kern="1200" dirty="0"/>
            <a:t> </a:t>
          </a:r>
          <a:r>
            <a:rPr lang="en-US" sz="2600" kern="1200" dirty="0" err="1"/>
            <a:t>Suradi</a:t>
          </a:r>
          <a:r>
            <a:rPr lang="en-US" sz="2600" kern="1200" dirty="0"/>
            <a:t> (Off: 07-453 7457, email : </a:t>
          </a:r>
          <a:r>
            <a:rPr lang="en-US" sz="2600" kern="1200" dirty="0">
              <a:hlinkClick xmlns:r="http://schemas.openxmlformats.org/officeDocument/2006/relationships" r:id="rId1"/>
            </a:rPr>
            <a:t>li@uthm.edu.my</a:t>
          </a:r>
          <a:r>
            <a:rPr lang="en-US" sz="2600" kern="1200" dirty="0"/>
            <a:t> , </a:t>
          </a:r>
          <a:r>
            <a:rPr lang="en-US" sz="2600" kern="1200" dirty="0">
              <a:hlinkClick xmlns:r="http://schemas.openxmlformats.org/officeDocument/2006/relationships" r:id="rId2"/>
            </a:rPr>
            <a:t>zailiya@uthm.edu.my</a:t>
          </a:r>
          <a:r>
            <a:rPr lang="en-US" sz="2600" kern="1200" dirty="0"/>
            <a:t>)</a:t>
          </a:r>
        </a:p>
        <a:p>
          <a:pPr marL="290513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endParaRPr lang="en-US" sz="2600" kern="1200" dirty="0"/>
        </a:p>
        <a:p>
          <a:pPr marL="290513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en-US" sz="2600" kern="1200" dirty="0"/>
            <a:t>HEP handle indemnity letter</a:t>
          </a:r>
        </a:p>
        <a:p>
          <a:pPr marL="858838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None/>
            <a:tabLst/>
            <a:defRPr/>
          </a:pPr>
          <a:r>
            <a:rPr lang="en-US" sz="2600" kern="1200" dirty="0" err="1"/>
            <a:t>Pn</a:t>
          </a:r>
          <a:r>
            <a:rPr lang="en-US" sz="2600" kern="1200" dirty="0"/>
            <a:t> </a:t>
          </a:r>
          <a:r>
            <a:rPr lang="en-US" sz="2600" b="0" kern="1200" dirty="0" err="1"/>
            <a:t>Suhailah</a:t>
          </a:r>
          <a:r>
            <a:rPr lang="en-US" sz="2600" b="0" kern="1200" dirty="0"/>
            <a:t> </a:t>
          </a:r>
          <a:r>
            <a:rPr lang="en-US" sz="2600" b="0" kern="1200" dirty="0" err="1"/>
            <a:t>binti</a:t>
          </a:r>
          <a:r>
            <a:rPr lang="en-US" sz="2600" b="0" kern="1200" dirty="0"/>
            <a:t> Muhammad Philip </a:t>
          </a:r>
          <a:r>
            <a:rPr lang="en-US" sz="2600" kern="1200" dirty="0"/>
            <a:t>(Off: 07-4564008, </a:t>
          </a:r>
          <a:r>
            <a:rPr lang="en-US" sz="2600" kern="1200" dirty="0">
              <a:hlinkClick xmlns:r="http://schemas.openxmlformats.org/officeDocument/2006/relationships" r:id="rId3"/>
            </a:rPr>
            <a:t>suhailah@uthm.edu.my</a:t>
          </a:r>
          <a:r>
            <a:rPr lang="en-US" sz="2600" kern="1200" dirty="0"/>
            <a:t>)</a:t>
          </a:r>
        </a:p>
        <a:p>
          <a:pPr marL="858838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endParaRPr lang="en-US" sz="2600" kern="1200" dirty="0"/>
        </a:p>
      </dsp:txBody>
      <dsp:txXfrm>
        <a:off x="0" y="770800"/>
        <a:ext cx="8535892" cy="3996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18" cy="499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rebuchet MS" pitchFamily="34" charset="0"/>
              </a:defRPr>
            </a:lvl1pPr>
          </a:lstStyle>
          <a:p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902" y="1"/>
            <a:ext cx="2982418" cy="499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rebuchet MS" pitchFamily="34" charset="0"/>
              </a:defRPr>
            </a:lvl1pPr>
          </a:lstStyle>
          <a:p>
            <a:fld id="{4E065A0C-B680-484A-B6D3-CA1EC8AD3645}" type="datetimeFigureOut">
              <a:rPr lang="en-US"/>
              <a:pPr/>
              <a:t>15/04/2021</a:t>
            </a:fld>
            <a:endParaRPr lang="en-US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01705"/>
            <a:ext cx="2982418" cy="499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rebuchet MS" pitchFamily="34" charset="0"/>
              </a:defRPr>
            </a:lvl1pPr>
          </a:lstStyle>
          <a:p>
            <a:endParaRPr lang="en-US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902" y="9501705"/>
            <a:ext cx="2982418" cy="499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rebuchet MS" pitchFamily="34" charset="0"/>
              </a:defRPr>
            </a:lvl1pPr>
          </a:lstStyle>
          <a:p>
            <a:fld id="{BF102EF2-7435-4F1E-8B6E-523A937DE8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98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1"/>
            <a:ext cx="2982418" cy="499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Calibri" pitchFamily="34" charset="0"/>
              </a:defRPr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2" y="1"/>
            <a:ext cx="2982418" cy="499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alibri" pitchFamily="34" charset="0"/>
              </a:defRPr>
            </a:lvl1pPr>
          </a:lstStyle>
          <a:p>
            <a:fld id="{360B3A74-AEEB-47FD-A349-F320665CE332}" type="datetimeFigureOut">
              <a:rPr lang="en-US"/>
              <a:pPr/>
              <a:t>15/04/2021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50888"/>
            <a:ext cx="4999037" cy="3751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MY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1" y="4751680"/>
            <a:ext cx="5504853" cy="4500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MY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501705"/>
            <a:ext cx="2982418" cy="499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Calibri" pitchFamily="34" charset="0"/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2" y="9501705"/>
            <a:ext cx="2982418" cy="499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alibri" pitchFamily="34" charset="0"/>
              </a:defRPr>
            </a:lvl1pPr>
          </a:lstStyle>
          <a:p>
            <a:fld id="{92A0B693-2C14-4CB5-A8DD-42806DA0821B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979315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A286FC-03B9-4B9C-9549-33ABAFEF8D36}" type="slidenum">
              <a:rPr lang="en-US"/>
              <a:pPr/>
              <a:t>1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62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108387-58B4-4065-ADBA-3BDFB048919E}" type="slidenum">
              <a:rPr lang="en-US"/>
              <a:pPr/>
              <a:t>2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11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F8E076-0072-4C79-8217-BA586395EC1C}" type="slidenum">
              <a:rPr lang="en-US"/>
              <a:pPr/>
              <a:t>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33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93F577-4C5C-4CA1-BBCB-0044E97C181B}" type="slidenum">
              <a:rPr lang="en-US"/>
              <a:pPr/>
              <a:t>7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54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 noChangeArrowheads="1"/>
          </p:cNvSpPr>
          <p:nvPr/>
        </p:nvSpPr>
        <p:spPr bwMode="auto">
          <a:xfrm>
            <a:off x="3897902" y="9501705"/>
            <a:ext cx="2982418" cy="499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AE7CD4C0-816B-4672-9347-AA957E34CFBF}" type="slidenum">
              <a:rPr lang="en-US" sz="1300">
                <a:latin typeface="Calibri" pitchFamily="34" charset="0"/>
              </a:rPr>
              <a:pPr algn="r" defTabSz="966788"/>
              <a:t>9</a:t>
            </a:fld>
            <a:endParaRPr lang="en-US" sz="1300">
              <a:latin typeface="Calibri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99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97902" y="9501705"/>
            <a:ext cx="2982418" cy="499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8EE534E9-66AB-4B62-BBA2-80ABE424E024}" type="slidenum">
              <a:rPr lang="en-US" sz="1300">
                <a:latin typeface="Calibri" pitchFamily="34" charset="0"/>
              </a:rPr>
              <a:pPr algn="r" defTabSz="966788"/>
              <a:t>10</a:t>
            </a:fld>
            <a:endParaRPr lang="en-US" sz="1300">
              <a:latin typeface="Calibri" pitchFamily="34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30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908543-9004-4DF1-920D-280B24ABB7AE}" type="slidenum">
              <a:rPr lang="en-US"/>
              <a:pPr/>
              <a:t>12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9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65BB9D-87AD-49C0-A1B5-492CDB6D9C3D}" type="slidenum">
              <a:rPr lang="en-US"/>
              <a:pPr/>
              <a:t>17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72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F23A07-4C1D-4BE7-A0C4-75F85E2B1243}" type="slidenum">
              <a:rPr lang="en-US"/>
              <a:pPr/>
              <a:t>30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76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15/04/2021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7224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15/04/2021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18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15/04/2021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35714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75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15/04/2021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54929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15/04/2021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66168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15/04/2021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83072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15/04/2021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36266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15/04/2021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43101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15/04/2021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040441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15/04/2021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6010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15/04/2021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52286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15/04/2021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808234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15/04/2021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95012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15/04/2021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64637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15/04/2021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9567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15/04/2021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9028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15/04/2021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93289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15/04/2021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925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15/04/2021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346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15/04/2021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0199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15/04/2021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38679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15/04/2021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525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106B4A3-4212-4E39-93DE-E053E8F69C28}" type="datetimeFigureOut">
              <a:rPr lang="en-US" smtClean="0"/>
              <a:pPr/>
              <a:t>15/04/2021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6784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6B4A3-4212-4E39-93DE-E053E8F69C28}" type="datetimeFigureOut">
              <a:rPr lang="en-US" smtClean="0"/>
              <a:pPr/>
              <a:t>15/04/2021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1398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../../../PENYELARAS%20LI/MANUAL%20PENGGUNA%20ELI/upa_man_eli_v1.1.pdf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../ADD%20NEW%20COMPANY.pptx" TargetMode="Externa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li@uthm.edu.my" TargetMode="Externa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joinchat/l2qw2ur_kl4zZWR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t.me/joinchat/eWNWv4a4ea5lOTE1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258888" y="4868863"/>
            <a:ext cx="698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4343" name="WordArt 7"/>
          <p:cNvSpPr>
            <a:spLocks noChangeArrowheads="1" noChangeShapeType="1" noTextEdit="1"/>
          </p:cNvSpPr>
          <p:nvPr/>
        </p:nvSpPr>
        <p:spPr bwMode="auto">
          <a:xfrm>
            <a:off x="760413" y="1654153"/>
            <a:ext cx="7981950" cy="1558823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sz="5400" kern="1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Black"/>
              </a:rPr>
              <a:t>Industrial Training </a:t>
            </a:r>
          </a:p>
          <a:p>
            <a:pPr algn="ctr"/>
            <a:r>
              <a:rPr lang="en-US" sz="5400" kern="1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Black"/>
              </a:rPr>
              <a:t>Briefing </a:t>
            </a:r>
          </a:p>
          <a:p>
            <a:pPr algn="ctr"/>
            <a:endParaRPr lang="en-US" sz="5400" kern="10" dirty="0">
              <a:solidFill>
                <a:schemeClr val="accent3">
                  <a:lumMod val="20000"/>
                  <a:lumOff val="80000"/>
                </a:schemeClr>
              </a:solidFill>
              <a:latin typeface="Arial Black"/>
            </a:endParaRPr>
          </a:p>
        </p:txBody>
      </p:sp>
      <p:sp>
        <p:nvSpPr>
          <p:cNvPr id="14345" name="Rectangle 9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58083" y="3940169"/>
            <a:ext cx="6786610" cy="1857388"/>
          </a:xfrm>
          <a:ln>
            <a:headEnd/>
            <a:tailEnd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rint MT Shadow" panose="04020605060303030202" pitchFamily="82" charset="0"/>
              </a:rPr>
              <a:t>SEMESTER I 2021/2022</a:t>
            </a:r>
          </a:p>
          <a:p>
            <a:pPr algn="ctr">
              <a:lnSpc>
                <a:spcPct val="90000"/>
              </a:lnSpc>
            </a:pPr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rint MT Shadow" panose="04020605060303030202" pitchFamily="82" charset="0"/>
              </a:rPr>
              <a:t>FSKTM, UTHM</a:t>
            </a:r>
          </a:p>
          <a:p>
            <a:pPr algn="ctr">
              <a:lnSpc>
                <a:spcPct val="90000"/>
              </a:lnSpc>
            </a:pPr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rint MT Shadow" panose="04020605060303030202" pitchFamily="82" charset="0"/>
              </a:rPr>
              <a:t>Monday, 5</a:t>
            </a:r>
            <a:r>
              <a:rPr lang="en-US" sz="3600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rint MT Shadow" panose="04020605060303030202" pitchFamily="82" charset="0"/>
              </a:rPr>
              <a:t>th</a:t>
            </a:r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rint MT Shadow" panose="04020605060303030202" pitchFamily="82" charset="0"/>
              </a:rPr>
              <a:t> April 2021</a:t>
            </a:r>
          </a:p>
          <a:p>
            <a:pPr algn="ctr">
              <a:lnSpc>
                <a:spcPct val="90000"/>
              </a:lnSpc>
            </a:pPr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 CHRISTY" panose="02000000000000000000" pitchFamily="2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1835696" y="5589240"/>
            <a:ext cx="5688013" cy="92333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</a:rPr>
              <a:t>Please Send Me a Message via Email, </a:t>
            </a:r>
            <a:r>
              <a:rPr lang="en-US" b="1" dirty="0" err="1">
                <a:solidFill>
                  <a:schemeClr val="bg1"/>
                </a:solidFill>
              </a:rPr>
              <a:t>Whatapps</a:t>
            </a:r>
            <a:r>
              <a:rPr lang="en-US" b="1" dirty="0">
                <a:solidFill>
                  <a:schemeClr val="bg1"/>
                </a:solidFill>
              </a:rPr>
              <a:t>, FB.  Will get back to you when available. Only call when it is urgent.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4999735"/>
              </p:ext>
            </p:extLst>
          </p:nvPr>
        </p:nvGraphicFramePr>
        <p:xfrm>
          <a:off x="323528" y="908720"/>
          <a:ext cx="8496944" cy="4338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051720" y="-11385"/>
            <a:ext cx="8358246" cy="120334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Coordinator responsibilities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24208674"/>
              </p:ext>
            </p:extLst>
          </p:nvPr>
        </p:nvGraphicFramePr>
        <p:xfrm>
          <a:off x="357158" y="1357298"/>
          <a:ext cx="8358246" cy="5143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131840" y="0"/>
            <a:ext cx="497902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Who are responsible to manage your applications to companies?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88782919"/>
              </p:ext>
            </p:extLst>
          </p:nvPr>
        </p:nvGraphicFramePr>
        <p:xfrm>
          <a:off x="428596" y="1571612"/>
          <a:ext cx="8535892" cy="4857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7" name="WordArt 9"/>
          <p:cNvSpPr>
            <a:spLocks noChangeArrowheads="1" noChangeShapeType="1" noTextEdit="1"/>
          </p:cNvSpPr>
          <p:nvPr/>
        </p:nvSpPr>
        <p:spPr bwMode="auto">
          <a:xfrm>
            <a:off x="251520" y="1597110"/>
            <a:ext cx="8639175" cy="704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4000" b="1" kern="1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 Black"/>
              </a:rPr>
              <a:t>Industrial Training Online Registration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260491" y="2301960"/>
            <a:ext cx="26212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hlinkClick r:id="rId2" action="ppaction://hlinkfile"/>
              </a:rPr>
              <a:t>via e-LI</a:t>
            </a:r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632" y="3454605"/>
            <a:ext cx="61702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New e-LI functions student can-  </a:t>
            </a:r>
          </a:p>
          <a:p>
            <a:pPr marL="342900" indent="-342900">
              <a:buAutoNum type="arabicPeriod"/>
            </a:pPr>
            <a:r>
              <a:rPr lang="en-US" sz="2400" b="1" dirty="0"/>
              <a:t>print their of cover letter</a:t>
            </a:r>
          </a:p>
          <a:p>
            <a:pPr marL="342900" indent="-342900">
              <a:buAutoNum type="arabicPeriod"/>
            </a:pPr>
            <a:r>
              <a:rPr lang="en-US" sz="2400" b="1" dirty="0"/>
              <a:t>Print LI confirmation letter</a:t>
            </a:r>
          </a:p>
          <a:p>
            <a:pPr marL="342900" indent="-342900">
              <a:buAutoNum type="arabicPeriod"/>
            </a:pPr>
            <a:r>
              <a:rPr lang="en-US" sz="2400" b="1" dirty="0"/>
              <a:t>Print rejection letter </a:t>
            </a:r>
          </a:p>
          <a:p>
            <a:pPr marL="342900" indent="-342900">
              <a:buAutoNum type="arabicPeriod"/>
            </a:pPr>
            <a:r>
              <a:rPr lang="en-US" sz="2400" b="1" dirty="0"/>
              <a:t>Application to register new companies</a:t>
            </a:r>
          </a:p>
          <a:p>
            <a:pPr marL="342900" indent="-342900">
              <a:buAutoNum type="arabicPeriod"/>
            </a:pPr>
            <a:r>
              <a:rPr lang="en-US" sz="2400" b="1" dirty="0"/>
              <a:t>E-logbook </a:t>
            </a:r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71687" y="18901"/>
            <a:ext cx="6388745" cy="568325"/>
          </a:xfrm>
          <a:prstGeom prst="rect">
            <a:avLst/>
          </a:prstGeom>
        </p:spPr>
        <p:txBody>
          <a:bodyPr lIns="45720" tIns="0" rIns="45720" bIns="0" anchor="b">
            <a:normAutofit fontScale="90000"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Industrial Training Application Process </a:t>
            </a:r>
            <a:endParaRPr lang="en-MY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Flowchart: Terminator 5"/>
          <p:cNvSpPr/>
          <p:nvPr/>
        </p:nvSpPr>
        <p:spPr>
          <a:xfrm>
            <a:off x="3773637" y="1348184"/>
            <a:ext cx="1714500" cy="500063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rebuchet MS" pitchFamily="34" charset="0"/>
                <a:cs typeface="Arial" charset="0"/>
              </a:rPr>
              <a:t>Start</a:t>
            </a:r>
            <a:endParaRPr lang="en-MY" dirty="0">
              <a:solidFill>
                <a:schemeClr val="tx1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87823" y="2348309"/>
            <a:ext cx="3286125" cy="12858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rebuchet MS" pitchFamily="34" charset="0"/>
                <a:cs typeface="Arial" charset="0"/>
              </a:rPr>
              <a:t>Register Internship Semester in </a:t>
            </a:r>
            <a:r>
              <a:rPr lang="en-US" dirty="0" err="1">
                <a:solidFill>
                  <a:schemeClr val="tx1"/>
                </a:solidFill>
                <a:latin typeface="Trebuchet MS" pitchFamily="34" charset="0"/>
                <a:cs typeface="Arial" charset="0"/>
              </a:rPr>
              <a:t>eLI</a:t>
            </a:r>
            <a:r>
              <a:rPr lang="en-US" dirty="0">
                <a:solidFill>
                  <a:schemeClr val="tx1"/>
                </a:solidFill>
                <a:latin typeface="Trebuchet MS" pitchFamily="34" charset="0"/>
                <a:cs typeface="Arial" charset="0"/>
              </a:rPr>
              <a:t> system (5 April – 4 May 2021)</a:t>
            </a:r>
            <a:endParaRPr lang="en-MY" dirty="0">
              <a:solidFill>
                <a:schemeClr val="tx1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3416449" y="4134247"/>
            <a:ext cx="2428875" cy="928687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rebuchet MS" pitchFamily="34" charset="0"/>
                <a:cs typeface="Arial" charset="0"/>
              </a:rPr>
              <a:t>Coordinator verify the registration application via </a:t>
            </a:r>
            <a:r>
              <a:rPr lang="en-US" dirty="0" err="1">
                <a:solidFill>
                  <a:schemeClr val="tx1"/>
                </a:solidFill>
                <a:latin typeface="Trebuchet MS" pitchFamily="34" charset="0"/>
                <a:cs typeface="Arial" charset="0"/>
              </a:rPr>
              <a:t>eLI</a:t>
            </a:r>
            <a:endParaRPr lang="en-MY" dirty="0">
              <a:solidFill>
                <a:schemeClr val="tx1"/>
              </a:solidFill>
              <a:latin typeface="Trebuchet MS" pitchFamily="34" charset="0"/>
              <a:cs typeface="Arial" charset="0"/>
            </a:endParaRPr>
          </a:p>
        </p:txBody>
      </p:sp>
      <p:cxnSp>
        <p:nvCxnSpPr>
          <p:cNvPr id="11" name="Elbow Connector 10"/>
          <p:cNvCxnSpPr>
            <a:cxnSpLocks noChangeShapeType="1"/>
            <a:stCxn id="6" idx="2"/>
          </p:cNvCxnSpPr>
          <p:nvPr/>
        </p:nvCxnSpPr>
        <p:spPr bwMode="auto">
          <a:xfrm rot="5400000">
            <a:off x="4380856" y="2098278"/>
            <a:ext cx="500062" cy="1"/>
          </a:xfrm>
          <a:prstGeom prst="bentConnector3">
            <a:avLst>
              <a:gd name="adj1" fmla="val 50000"/>
            </a:avLst>
          </a:prstGeom>
          <a:noFill/>
          <a:ln w="17780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3" name="Elbow Connector 12"/>
          <p:cNvCxnSpPr>
            <a:cxnSpLocks noChangeShapeType="1"/>
            <a:endCxn id="9" idx="0"/>
          </p:cNvCxnSpPr>
          <p:nvPr/>
        </p:nvCxnSpPr>
        <p:spPr bwMode="auto">
          <a:xfrm rot="16200000" flipH="1">
            <a:off x="4380855" y="3884214"/>
            <a:ext cx="500063" cy="1"/>
          </a:xfrm>
          <a:prstGeom prst="bentConnector3">
            <a:avLst>
              <a:gd name="adj1" fmla="val 50000"/>
            </a:avLst>
          </a:prstGeom>
          <a:noFill/>
          <a:ln w="17780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39" name="Flowchart: Off-page Connector 38"/>
          <p:cNvSpPr/>
          <p:nvPr/>
        </p:nvSpPr>
        <p:spPr>
          <a:xfrm>
            <a:off x="4416574" y="5562997"/>
            <a:ext cx="428625" cy="428625"/>
          </a:xfrm>
          <a:prstGeom prst="flowChartOffpage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rebuchet MS" pitchFamily="34" charset="0"/>
                <a:cs typeface="Arial" charset="0"/>
              </a:rPr>
              <a:t>A</a:t>
            </a:r>
            <a:endParaRPr lang="en-MY" dirty="0">
              <a:solidFill>
                <a:schemeClr val="tx1"/>
              </a:solidFill>
              <a:latin typeface="Trebuchet MS" pitchFamily="34" charset="0"/>
              <a:cs typeface="Arial" charset="0"/>
            </a:endParaRPr>
          </a:p>
        </p:txBody>
      </p:sp>
      <p:cxnSp>
        <p:nvCxnSpPr>
          <p:cNvPr id="41" name="Straight Arrow Connector 40"/>
          <p:cNvCxnSpPr>
            <a:cxnSpLocks noChangeShapeType="1"/>
            <a:stCxn id="9" idx="2"/>
            <a:endCxn id="39" idx="0"/>
          </p:cNvCxnSpPr>
          <p:nvPr/>
        </p:nvCxnSpPr>
        <p:spPr bwMode="auto">
          <a:xfrm>
            <a:off x="4630887" y="5062934"/>
            <a:ext cx="0" cy="500063"/>
          </a:xfrm>
          <a:prstGeom prst="straightConnector1">
            <a:avLst/>
          </a:prstGeom>
          <a:noFill/>
          <a:ln w="1778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" name="AutoShape 17"/>
          <p:cNvSpPr>
            <a:spLocks noChangeArrowheads="1"/>
          </p:cNvSpPr>
          <p:nvPr/>
        </p:nvSpPr>
        <p:spPr bwMode="auto">
          <a:xfrm>
            <a:off x="6273948" y="726678"/>
            <a:ext cx="2819400" cy="1371600"/>
          </a:xfrm>
          <a:prstGeom prst="wedgeEllipseCallout">
            <a:avLst>
              <a:gd name="adj1" fmla="val -61824"/>
              <a:gd name="adj2" fmla="val -49537"/>
            </a:avLst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Before confirmation of placement</a:t>
            </a:r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/>
          <p:cNvSpPr/>
          <p:nvPr/>
        </p:nvSpPr>
        <p:spPr>
          <a:xfrm>
            <a:off x="3970338" y="142875"/>
            <a:ext cx="428625" cy="428625"/>
          </a:xfrm>
          <a:prstGeom prst="flowChartOffpage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itchFamily="34" charset="0"/>
                <a:cs typeface="Arial" charset="0"/>
              </a:rPr>
              <a:t>A</a:t>
            </a:r>
            <a:endParaRPr lang="en-MY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rebuchet MS" pitchFamily="34" charset="0"/>
              <a:cs typeface="Arial" charset="0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2786063" y="1125538"/>
            <a:ext cx="2865437" cy="1089025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itchFamily="34" charset="0"/>
                <a:cs typeface="Arial" charset="0"/>
              </a:rPr>
              <a:t>Update CV in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itchFamily="34" charset="0"/>
                <a:cs typeface="Arial" charset="0"/>
              </a:rPr>
              <a:t>eLI</a:t>
            </a:r>
            <a:endParaRPr lang="en-MY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" pitchFamily="34" charset="0"/>
              <a:cs typeface="Arial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857250" y="4143375"/>
            <a:ext cx="2786063" cy="1143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itchFamily="34" charset="0"/>
                <a:cs typeface="Arial" charset="0"/>
              </a:rPr>
              <a:t>Choose MAXIMUM 3 companies from the list at one time</a:t>
            </a:r>
            <a:endParaRPr lang="en-MY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" pitchFamily="34" charset="0"/>
              <a:cs typeface="Arial" charset="0"/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2428875" y="2571750"/>
            <a:ext cx="3500438" cy="128587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itchFamily="34" charset="0"/>
                <a:cs typeface="Arial" charset="0"/>
              </a:rPr>
              <a:t>Are all the companies you want listed?</a:t>
            </a:r>
            <a:endParaRPr lang="en-MY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" pitchFamily="34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5000625" y="4143375"/>
            <a:ext cx="2786063" cy="1143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itchFamily="34" charset="0"/>
                <a:cs typeface="Arial" charset="0"/>
                <a:hlinkClick r:id="rId2" action="ppaction://hlinkpres?slideindex=1&amp;slidetitle="/>
              </a:rPr>
              <a:t>Add new company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itchFamily="34" charset="0"/>
                <a:cs typeface="Arial" charset="0"/>
              </a:rPr>
              <a:t> by clicking “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itchFamily="34" charset="0"/>
                <a:cs typeface="Arial" charset="0"/>
              </a:rPr>
              <a:t>syarikat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itchFamily="34" charset="0"/>
                <a:cs typeface="Arial" charset="0"/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itchFamily="34" charset="0"/>
                <a:cs typeface="Arial" charset="0"/>
              </a:rPr>
              <a:t>tiada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itchFamily="34" charset="0"/>
                <a:cs typeface="Arial" charset="0"/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itchFamily="34" charset="0"/>
                <a:cs typeface="Arial" charset="0"/>
              </a:rPr>
              <a:t>dalam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itchFamily="34" charset="0"/>
                <a:cs typeface="Arial" charset="0"/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itchFamily="34" charset="0"/>
                <a:cs typeface="Arial" charset="0"/>
              </a:rPr>
              <a:t>senarai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itchFamily="34" charset="0"/>
                <a:cs typeface="Arial" charset="0"/>
              </a:rPr>
              <a:t>”</a:t>
            </a:r>
            <a:endParaRPr lang="en-MY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" pitchFamily="34" charset="0"/>
              <a:cs typeface="Arial" charset="0"/>
            </a:endParaRPr>
          </a:p>
        </p:txBody>
      </p:sp>
      <p:cxnSp>
        <p:nvCxnSpPr>
          <p:cNvPr id="10" name="Straight Arrow Connector 9"/>
          <p:cNvCxnSpPr>
            <a:cxnSpLocks noChangeShapeType="1"/>
            <a:stCxn id="4" idx="2"/>
            <a:endCxn id="5" idx="0"/>
          </p:cNvCxnSpPr>
          <p:nvPr/>
        </p:nvCxnSpPr>
        <p:spPr bwMode="auto">
          <a:xfrm>
            <a:off x="4184650" y="590550"/>
            <a:ext cx="34925" cy="515938"/>
          </a:xfrm>
          <a:prstGeom prst="straightConnector1">
            <a:avLst/>
          </a:prstGeom>
          <a:noFill/>
          <a:ln w="1778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Straight Arrow Connector 11"/>
          <p:cNvCxnSpPr>
            <a:cxnSpLocks noChangeShapeType="1"/>
            <a:stCxn id="5" idx="2"/>
            <a:endCxn id="7" idx="0"/>
          </p:cNvCxnSpPr>
          <p:nvPr/>
        </p:nvCxnSpPr>
        <p:spPr bwMode="auto">
          <a:xfrm flipH="1">
            <a:off x="4179888" y="2233613"/>
            <a:ext cx="39687" cy="319087"/>
          </a:xfrm>
          <a:prstGeom prst="straightConnector1">
            <a:avLst/>
          </a:prstGeom>
          <a:noFill/>
          <a:ln w="1778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" name="Shape 15"/>
          <p:cNvCxnSpPr>
            <a:cxnSpLocks noChangeShapeType="1"/>
            <a:stCxn id="7" idx="3"/>
            <a:endCxn id="8" idx="0"/>
          </p:cNvCxnSpPr>
          <p:nvPr/>
        </p:nvCxnSpPr>
        <p:spPr bwMode="auto">
          <a:xfrm>
            <a:off x="5929313" y="3214688"/>
            <a:ext cx="465137" cy="928687"/>
          </a:xfrm>
          <a:prstGeom prst="bentConnector2">
            <a:avLst/>
          </a:prstGeom>
          <a:noFill/>
          <a:ln w="17780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8" name="Shape 17"/>
          <p:cNvCxnSpPr>
            <a:cxnSpLocks noChangeShapeType="1"/>
            <a:stCxn id="7" idx="1"/>
            <a:endCxn id="6" idx="0"/>
          </p:cNvCxnSpPr>
          <p:nvPr/>
        </p:nvCxnSpPr>
        <p:spPr bwMode="auto">
          <a:xfrm rot="10800000" flipV="1">
            <a:off x="2249488" y="3214688"/>
            <a:ext cx="179387" cy="928687"/>
          </a:xfrm>
          <a:prstGeom prst="bentConnector2">
            <a:avLst/>
          </a:prstGeom>
          <a:noFill/>
          <a:ln w="17780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26634" name="TextBox 21"/>
          <p:cNvSpPr txBox="1">
            <a:spLocks noChangeArrowheads="1"/>
          </p:cNvSpPr>
          <p:nvPr/>
        </p:nvSpPr>
        <p:spPr bwMode="auto">
          <a:xfrm>
            <a:off x="1857375" y="2857500"/>
            <a:ext cx="654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rebuchet MS" pitchFamily="34" charset="0"/>
              </a:rPr>
              <a:t>Yes</a:t>
            </a:r>
            <a:endParaRPr lang="en-MY">
              <a:latin typeface="Trebuchet MS" pitchFamily="34" charset="0"/>
            </a:endParaRPr>
          </a:p>
        </p:txBody>
      </p:sp>
      <p:sp>
        <p:nvSpPr>
          <p:cNvPr id="26635" name="TextBox 22"/>
          <p:cNvSpPr txBox="1">
            <a:spLocks noChangeArrowheads="1"/>
          </p:cNvSpPr>
          <p:nvPr/>
        </p:nvSpPr>
        <p:spPr bwMode="auto">
          <a:xfrm>
            <a:off x="6000750" y="2857500"/>
            <a:ext cx="654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rebuchet MS" pitchFamily="34" charset="0"/>
              </a:rPr>
              <a:t>No</a:t>
            </a:r>
            <a:endParaRPr lang="en-MY">
              <a:latin typeface="Trebuchet MS" pitchFamily="34" charset="0"/>
            </a:endParaRPr>
          </a:p>
        </p:txBody>
      </p:sp>
      <p:sp>
        <p:nvSpPr>
          <p:cNvPr id="25" name="Flowchart: Preparation 24"/>
          <p:cNvSpPr/>
          <p:nvPr/>
        </p:nvSpPr>
        <p:spPr>
          <a:xfrm>
            <a:off x="5000625" y="5643563"/>
            <a:ext cx="2786063" cy="928687"/>
          </a:xfrm>
          <a:prstGeom prst="flowChartPrepar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itchFamily="34" charset="0"/>
                <a:cs typeface="Arial" charset="0"/>
              </a:rPr>
              <a:t>Wait for Coordinator Approval (1-3 days)</a:t>
            </a:r>
            <a:endParaRPr lang="en-MY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" pitchFamily="34" charset="0"/>
              <a:cs typeface="Arial" charset="0"/>
            </a:endParaRPr>
          </a:p>
        </p:txBody>
      </p:sp>
      <p:cxnSp>
        <p:nvCxnSpPr>
          <p:cNvPr id="27" name="Straight Arrow Connector 26"/>
          <p:cNvCxnSpPr>
            <a:cxnSpLocks/>
            <a:stCxn id="8" idx="2"/>
            <a:endCxn id="25" idx="0"/>
          </p:cNvCxnSpPr>
          <p:nvPr/>
        </p:nvCxnSpPr>
        <p:spPr>
          <a:xfrm>
            <a:off x="6393657" y="5286375"/>
            <a:ext cx="0" cy="3571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cxnSpLocks noChangeShapeType="1"/>
            <a:stCxn id="25" idx="1"/>
            <a:endCxn id="6" idx="3"/>
          </p:cNvCxnSpPr>
          <p:nvPr/>
        </p:nvCxnSpPr>
        <p:spPr bwMode="auto">
          <a:xfrm rot="10800000">
            <a:off x="3643313" y="4714875"/>
            <a:ext cx="1357312" cy="1393032"/>
          </a:xfrm>
          <a:prstGeom prst="bentConnector3">
            <a:avLst>
              <a:gd name="adj1" fmla="val 50000"/>
            </a:avLst>
          </a:prstGeom>
          <a:noFill/>
          <a:ln w="17780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35" name="Flowchart: Off-page Connector 34"/>
          <p:cNvSpPr/>
          <p:nvPr/>
        </p:nvSpPr>
        <p:spPr>
          <a:xfrm>
            <a:off x="2046287" y="6052716"/>
            <a:ext cx="428625" cy="428625"/>
          </a:xfrm>
          <a:prstGeom prst="flowChartOffpage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rebuchet MS" pitchFamily="34" charset="0"/>
                <a:cs typeface="Arial" charset="0"/>
              </a:rPr>
              <a:t>B</a:t>
            </a:r>
            <a:endParaRPr lang="en-MY" dirty="0">
              <a:solidFill>
                <a:schemeClr val="bg1"/>
              </a:solidFill>
              <a:latin typeface="Trebuchet MS" pitchFamily="34" charset="0"/>
              <a:cs typeface="Arial" charset="0"/>
            </a:endParaRPr>
          </a:p>
        </p:txBody>
      </p:sp>
      <p:cxnSp>
        <p:nvCxnSpPr>
          <p:cNvPr id="37" name="Straight Arrow Connector 36"/>
          <p:cNvCxnSpPr>
            <a:cxnSpLocks noChangeShapeType="1"/>
            <a:stCxn id="6" idx="2"/>
            <a:endCxn id="35" idx="0"/>
          </p:cNvCxnSpPr>
          <p:nvPr/>
        </p:nvCxnSpPr>
        <p:spPr bwMode="auto">
          <a:xfrm>
            <a:off x="2250282" y="5286375"/>
            <a:ext cx="10318" cy="766341"/>
          </a:xfrm>
          <a:prstGeom prst="straightConnector1">
            <a:avLst/>
          </a:prstGeom>
          <a:noFill/>
          <a:ln w="1778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8" name="Flowchart: Off-page Connector 37"/>
          <p:cNvSpPr/>
          <p:nvPr/>
        </p:nvSpPr>
        <p:spPr>
          <a:xfrm>
            <a:off x="357188" y="2928938"/>
            <a:ext cx="452437" cy="428625"/>
          </a:xfrm>
          <a:prstGeom prst="flowChartOffpage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>
                <a:solidFill>
                  <a:schemeClr val="accent2">
                    <a:lumMod val="20000"/>
                    <a:lumOff val="80000"/>
                  </a:schemeClr>
                </a:solidFill>
                <a:latin typeface="Trebuchet MS" pitchFamily="34" charset="0"/>
                <a:cs typeface="Arial" charset="0"/>
              </a:rPr>
              <a:t>C</a:t>
            </a:r>
            <a:endParaRPr lang="en-MY" b="1">
              <a:solidFill>
                <a:schemeClr val="accent2">
                  <a:lumMod val="20000"/>
                  <a:lumOff val="80000"/>
                </a:schemeClr>
              </a:solidFill>
              <a:latin typeface="Trebuchet MS" pitchFamily="34" charset="0"/>
              <a:cs typeface="Arial" charset="0"/>
            </a:endParaRPr>
          </a:p>
        </p:txBody>
      </p:sp>
      <p:cxnSp>
        <p:nvCxnSpPr>
          <p:cNvPr id="40" name="Shape 39"/>
          <p:cNvCxnSpPr>
            <a:cxnSpLocks noChangeShapeType="1"/>
            <a:stCxn id="38" idx="2"/>
            <a:endCxn id="6" idx="1"/>
          </p:cNvCxnSpPr>
          <p:nvPr/>
        </p:nvCxnSpPr>
        <p:spPr bwMode="auto">
          <a:xfrm rot="16200000" flipH="1">
            <a:off x="41276" y="3898900"/>
            <a:ext cx="1357312" cy="274637"/>
          </a:xfrm>
          <a:prstGeom prst="bentConnector2">
            <a:avLst/>
          </a:prstGeom>
          <a:noFill/>
          <a:ln w="17780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Off-page Connector 4"/>
          <p:cNvSpPr/>
          <p:nvPr/>
        </p:nvSpPr>
        <p:spPr>
          <a:xfrm>
            <a:off x="2044700" y="214313"/>
            <a:ext cx="428625" cy="428625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rebuchet MS" pitchFamily="34" charset="0"/>
                <a:cs typeface="Arial" charset="0"/>
              </a:rPr>
              <a:t>B</a:t>
            </a:r>
            <a:endParaRPr lang="en-MY" dirty="0">
              <a:solidFill>
                <a:schemeClr val="bg1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011238" y="1000125"/>
            <a:ext cx="2500312" cy="785813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Trebuchet MS" pitchFamily="34" charset="0"/>
                <a:cs typeface="Arial" charset="0"/>
              </a:rPr>
              <a:t> Print cover letter and CV</a:t>
            </a:r>
            <a:endParaRPr lang="en-MY" dirty="0">
              <a:solidFill>
                <a:schemeClr val="tx2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906463" y="2357438"/>
            <a:ext cx="2714625" cy="928687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Trebuchet MS" pitchFamily="34" charset="0"/>
                <a:cs typeface="Arial" charset="0"/>
              </a:rPr>
              <a:t>Send to the companies (email/post)</a:t>
            </a:r>
            <a:endParaRPr lang="en-MY" dirty="0">
              <a:solidFill>
                <a:schemeClr val="tx2"/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914400" y="3857625"/>
            <a:ext cx="2714625" cy="114300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rebuchet MS" pitchFamily="34" charset="0"/>
                <a:cs typeface="Arial" charset="0"/>
              </a:rPr>
              <a:t>Student checks if there any offer letter from companies at PKKA 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rebuchet MS" pitchFamily="34" charset="0"/>
                <a:cs typeface="Arial" charset="0"/>
              </a:rPr>
              <a:t>(after 2-4 weeks)</a:t>
            </a:r>
            <a:endParaRPr lang="en-MY" dirty="0">
              <a:solidFill>
                <a:schemeClr val="tx2">
                  <a:lumMod val="75000"/>
                </a:schemeClr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1274763" y="5429250"/>
            <a:ext cx="2000250" cy="1071563"/>
          </a:xfrm>
          <a:prstGeom prst="flowChartDecis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rebuchet MS" pitchFamily="34" charset="0"/>
                <a:cs typeface="Arial" charset="0"/>
              </a:rPr>
              <a:t>Is there any offer?</a:t>
            </a:r>
            <a:endParaRPr lang="en-MY" dirty="0">
              <a:solidFill>
                <a:schemeClr val="tx2">
                  <a:lumMod val="75000"/>
                </a:schemeClr>
              </a:solidFill>
              <a:latin typeface="Trebuchet MS" pitchFamily="34" charset="0"/>
              <a:cs typeface="Arial" charset="0"/>
            </a:endParaRPr>
          </a:p>
        </p:txBody>
      </p:sp>
      <p:cxnSp>
        <p:nvCxnSpPr>
          <p:cNvPr id="11" name="Straight Arrow Connector 10"/>
          <p:cNvCxnSpPr>
            <a:cxnSpLocks noChangeShapeType="1"/>
            <a:stCxn id="5" idx="2"/>
            <a:endCxn id="6" idx="0"/>
          </p:cNvCxnSpPr>
          <p:nvPr/>
        </p:nvCxnSpPr>
        <p:spPr bwMode="auto">
          <a:xfrm rot="16200000" flipH="1">
            <a:off x="2082007" y="819944"/>
            <a:ext cx="357187" cy="3175"/>
          </a:xfrm>
          <a:prstGeom prst="straightConnector1">
            <a:avLst/>
          </a:prstGeom>
          <a:noFill/>
          <a:ln w="1778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Straight Arrow Connector 12"/>
          <p:cNvCxnSpPr>
            <a:cxnSpLocks noChangeShapeType="1"/>
            <a:stCxn id="6" idx="2"/>
            <a:endCxn id="7" idx="0"/>
          </p:cNvCxnSpPr>
          <p:nvPr/>
        </p:nvCxnSpPr>
        <p:spPr bwMode="auto">
          <a:xfrm rot="16200000" flipH="1">
            <a:off x="1977232" y="2070894"/>
            <a:ext cx="571500" cy="1587"/>
          </a:xfrm>
          <a:prstGeom prst="straightConnector1">
            <a:avLst/>
          </a:prstGeom>
          <a:noFill/>
          <a:ln w="1778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" name="Straight Arrow Connector 15"/>
          <p:cNvCxnSpPr>
            <a:cxnSpLocks noChangeShapeType="1"/>
            <a:stCxn id="7" idx="2"/>
            <a:endCxn id="8" idx="0"/>
          </p:cNvCxnSpPr>
          <p:nvPr/>
        </p:nvCxnSpPr>
        <p:spPr bwMode="auto">
          <a:xfrm rot="16200000" flipH="1">
            <a:off x="1981994" y="3567906"/>
            <a:ext cx="571500" cy="7938"/>
          </a:xfrm>
          <a:prstGeom prst="straightConnector1">
            <a:avLst/>
          </a:prstGeom>
          <a:noFill/>
          <a:ln w="1778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" name="Straight Arrow Connector 17"/>
          <p:cNvCxnSpPr>
            <a:cxnSpLocks noChangeShapeType="1"/>
            <a:stCxn id="8" idx="2"/>
            <a:endCxn id="9" idx="0"/>
          </p:cNvCxnSpPr>
          <p:nvPr/>
        </p:nvCxnSpPr>
        <p:spPr bwMode="auto">
          <a:xfrm rot="16200000" flipH="1">
            <a:off x="2058988" y="5213350"/>
            <a:ext cx="428625" cy="3175"/>
          </a:xfrm>
          <a:prstGeom prst="straightConnector1">
            <a:avLst/>
          </a:prstGeom>
          <a:noFill/>
          <a:ln w="1778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2" name="Flowchart: Off-page Connector 21"/>
          <p:cNvSpPr/>
          <p:nvPr/>
        </p:nvSpPr>
        <p:spPr>
          <a:xfrm>
            <a:off x="71438" y="5745163"/>
            <a:ext cx="452437" cy="428625"/>
          </a:xfrm>
          <a:prstGeom prst="flowChartOffpage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rebuchet MS" pitchFamily="34" charset="0"/>
                <a:cs typeface="Arial" charset="0"/>
              </a:rPr>
              <a:t>C</a:t>
            </a:r>
            <a:endParaRPr lang="en-MY">
              <a:solidFill>
                <a:schemeClr val="bg1"/>
              </a:solidFill>
              <a:latin typeface="Trebuchet MS" pitchFamily="34" charset="0"/>
              <a:cs typeface="Arial" charset="0"/>
            </a:endParaRPr>
          </a:p>
        </p:txBody>
      </p:sp>
      <p:cxnSp>
        <p:nvCxnSpPr>
          <p:cNvPr id="24" name="Straight Arrow Connector 23"/>
          <p:cNvCxnSpPr>
            <a:cxnSpLocks noChangeShapeType="1"/>
            <a:stCxn id="9" idx="1"/>
            <a:endCxn id="22" idx="3"/>
          </p:cNvCxnSpPr>
          <p:nvPr/>
        </p:nvCxnSpPr>
        <p:spPr bwMode="auto">
          <a:xfrm rot="10800000">
            <a:off x="523875" y="5959475"/>
            <a:ext cx="750888" cy="6350"/>
          </a:xfrm>
          <a:prstGeom prst="straightConnector1">
            <a:avLst/>
          </a:prstGeom>
          <a:noFill/>
          <a:ln w="1778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7660" name="TextBox 28"/>
          <p:cNvSpPr txBox="1">
            <a:spLocks noChangeArrowheads="1"/>
          </p:cNvSpPr>
          <p:nvPr/>
        </p:nvSpPr>
        <p:spPr bwMode="auto">
          <a:xfrm>
            <a:off x="714375" y="5630863"/>
            <a:ext cx="4556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rebuchet MS" pitchFamily="34" charset="0"/>
              </a:rPr>
              <a:t>No</a:t>
            </a:r>
            <a:endParaRPr lang="en-MY">
              <a:latin typeface="Trebuchet MS" pitchFamily="34" charset="0"/>
            </a:endParaRPr>
          </a:p>
        </p:txBody>
      </p:sp>
      <p:sp>
        <p:nvSpPr>
          <p:cNvPr id="30" name="Flowchart: Decision 29"/>
          <p:cNvSpPr/>
          <p:nvPr/>
        </p:nvSpPr>
        <p:spPr>
          <a:xfrm>
            <a:off x="4669581" y="327807"/>
            <a:ext cx="2428875" cy="1255713"/>
          </a:xfrm>
          <a:prstGeom prst="flowChartDecis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tx2">
                    <a:lumMod val="75000"/>
                  </a:schemeClr>
                </a:solidFill>
                <a:latin typeface="Trebuchet MS" pitchFamily="34" charset="0"/>
                <a:cs typeface="Arial" charset="0"/>
              </a:rPr>
              <a:t>Do you want to accept it?</a:t>
            </a:r>
            <a:endParaRPr lang="en-MY">
              <a:solidFill>
                <a:schemeClr val="tx2">
                  <a:lumMod val="75000"/>
                </a:schemeClr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31" name="Flowchart: Process 30"/>
          <p:cNvSpPr/>
          <p:nvPr/>
        </p:nvSpPr>
        <p:spPr>
          <a:xfrm>
            <a:off x="7065565" y="1452954"/>
            <a:ext cx="1785937" cy="114300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rebuchet MS" pitchFamily="34" charset="0"/>
                <a:cs typeface="Arial" charset="0"/>
              </a:rPr>
              <a:t>Confirm your placement with PKKA</a:t>
            </a:r>
            <a:endParaRPr lang="en-MY" dirty="0">
              <a:solidFill>
                <a:schemeClr val="tx2">
                  <a:lumMod val="75000"/>
                </a:schemeClr>
              </a:solidFill>
              <a:latin typeface="Trebuchet MS" pitchFamily="34" charset="0"/>
              <a:cs typeface="Arial" charset="0"/>
            </a:endParaRPr>
          </a:p>
        </p:txBody>
      </p:sp>
      <p:cxnSp>
        <p:nvCxnSpPr>
          <p:cNvPr id="33" name="Shape 32"/>
          <p:cNvCxnSpPr>
            <a:cxnSpLocks noChangeShapeType="1"/>
            <a:stCxn id="9" idx="3"/>
            <a:endCxn id="30" idx="0"/>
          </p:cNvCxnSpPr>
          <p:nvPr/>
        </p:nvCxnSpPr>
        <p:spPr bwMode="auto">
          <a:xfrm flipV="1">
            <a:off x="3275013" y="327807"/>
            <a:ext cx="2609006" cy="5637225"/>
          </a:xfrm>
          <a:prstGeom prst="bentConnector4">
            <a:avLst>
              <a:gd name="adj1" fmla="val 26726"/>
              <a:gd name="adj2" fmla="val 104055"/>
            </a:avLst>
          </a:prstGeom>
          <a:noFill/>
          <a:ln w="17780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38" name="Flowchart: Process 37"/>
          <p:cNvSpPr/>
          <p:nvPr/>
        </p:nvSpPr>
        <p:spPr>
          <a:xfrm>
            <a:off x="4143371" y="1704968"/>
            <a:ext cx="2357442" cy="1714512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rebuchet MS" pitchFamily="34" charset="0"/>
                <a:cs typeface="Arial" charset="0"/>
              </a:rPr>
              <a:t>Confirm your rejection to PKKA (formal letter), Print the rejection letter from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Trebuchet MS" pitchFamily="34" charset="0"/>
                <a:cs typeface="Arial" charset="0"/>
              </a:rPr>
              <a:t>eLI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rebuchet MS" pitchFamily="34" charset="0"/>
                <a:cs typeface="Arial" charset="0"/>
              </a:rPr>
              <a:t> and send to the company.</a:t>
            </a:r>
            <a:endParaRPr lang="en-MY" dirty="0">
              <a:solidFill>
                <a:schemeClr val="tx2">
                  <a:lumMod val="75000"/>
                </a:schemeClr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51" name="Flowchart: Process 50"/>
          <p:cNvSpPr/>
          <p:nvPr/>
        </p:nvSpPr>
        <p:spPr>
          <a:xfrm>
            <a:off x="5738811" y="4547786"/>
            <a:ext cx="3313113" cy="1500187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Trebuchet MS" pitchFamily="34" charset="0"/>
                <a:cs typeface="Arial" charset="0"/>
              </a:rPr>
              <a:t>Check subject registration for  BIT40112/BIC 41812 </a:t>
            </a:r>
            <a:r>
              <a:rPr lang="en-US" dirty="0" err="1">
                <a:solidFill>
                  <a:srgbClr val="FFFFFF"/>
                </a:solidFill>
                <a:latin typeface="Trebuchet MS" pitchFamily="34" charset="0"/>
                <a:cs typeface="Arial" charset="0"/>
              </a:rPr>
              <a:t>Latihan</a:t>
            </a:r>
            <a:r>
              <a:rPr lang="en-US" dirty="0">
                <a:solidFill>
                  <a:srgbClr val="FFFFFF"/>
                </a:solidFill>
                <a:latin typeface="Trebuchet MS" pitchFamily="34" charset="0"/>
                <a:cs typeface="Arial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rebuchet MS" pitchFamily="34" charset="0"/>
                <a:cs typeface="Arial" charset="0"/>
              </a:rPr>
              <a:t>Industri</a:t>
            </a:r>
            <a:r>
              <a:rPr lang="en-US" dirty="0">
                <a:solidFill>
                  <a:srgbClr val="FFFFFF"/>
                </a:solidFill>
                <a:latin typeface="Trebuchet MS" pitchFamily="34" charset="0"/>
                <a:cs typeface="Arial" charset="0"/>
              </a:rPr>
              <a:t> during subject registration weeks (automatic registered from </a:t>
            </a:r>
            <a:r>
              <a:rPr lang="en-US" dirty="0" err="1">
                <a:solidFill>
                  <a:srgbClr val="FFFFFF"/>
                </a:solidFill>
                <a:latin typeface="Trebuchet MS" pitchFamily="34" charset="0"/>
                <a:cs typeface="Arial" charset="0"/>
              </a:rPr>
              <a:t>eLI</a:t>
            </a:r>
            <a:r>
              <a:rPr lang="en-US" dirty="0">
                <a:solidFill>
                  <a:srgbClr val="FFFFFF"/>
                </a:solidFill>
                <a:latin typeface="Trebuchet MS" pitchFamily="34" charset="0"/>
                <a:cs typeface="Arial" charset="0"/>
              </a:rPr>
              <a:t>***)</a:t>
            </a:r>
            <a:endParaRPr lang="en-MY" dirty="0">
              <a:solidFill>
                <a:srgbClr val="FFFFFF"/>
              </a:solidFill>
              <a:latin typeface="Trebuchet MS" pitchFamily="34" charset="0"/>
              <a:cs typeface="Arial" charset="0"/>
            </a:endParaRPr>
          </a:p>
        </p:txBody>
      </p:sp>
      <p:cxnSp>
        <p:nvCxnSpPr>
          <p:cNvPr id="55" name="Straight Arrow Connector 54"/>
          <p:cNvCxnSpPr>
            <a:cxnSpLocks noChangeShapeType="1"/>
            <a:stCxn id="31" idx="2"/>
            <a:endCxn id="36" idx="0"/>
          </p:cNvCxnSpPr>
          <p:nvPr/>
        </p:nvCxnSpPr>
        <p:spPr bwMode="auto">
          <a:xfrm>
            <a:off x="7958534" y="2595954"/>
            <a:ext cx="0" cy="356811"/>
          </a:xfrm>
          <a:prstGeom prst="straightConnector1">
            <a:avLst/>
          </a:prstGeom>
          <a:noFill/>
          <a:ln w="1778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7" name="Elbow Connector 56"/>
          <p:cNvCxnSpPr>
            <a:cxnSpLocks noChangeShapeType="1"/>
            <a:stCxn id="38" idx="2"/>
            <a:endCxn id="22" idx="2"/>
          </p:cNvCxnSpPr>
          <p:nvPr/>
        </p:nvCxnSpPr>
        <p:spPr bwMode="auto">
          <a:xfrm rot="5400000">
            <a:off x="1432721" y="2284417"/>
            <a:ext cx="2754308" cy="5024435"/>
          </a:xfrm>
          <a:prstGeom prst="bentConnector3">
            <a:avLst>
              <a:gd name="adj1" fmla="val 108300"/>
            </a:avLst>
          </a:prstGeom>
          <a:noFill/>
          <a:ln w="17780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27668" name="TextBox 58"/>
          <p:cNvSpPr txBox="1">
            <a:spLocks noChangeArrowheads="1"/>
          </p:cNvSpPr>
          <p:nvPr/>
        </p:nvSpPr>
        <p:spPr bwMode="auto">
          <a:xfrm>
            <a:off x="4214813" y="1000125"/>
            <a:ext cx="4556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rebuchet MS" pitchFamily="34" charset="0"/>
              </a:rPr>
              <a:t>No</a:t>
            </a:r>
            <a:endParaRPr lang="en-MY">
              <a:latin typeface="Trebuchet MS" pitchFamily="34" charset="0"/>
            </a:endParaRPr>
          </a:p>
        </p:txBody>
      </p:sp>
      <p:sp>
        <p:nvSpPr>
          <p:cNvPr id="60" name="Flowchart: Terminator 59"/>
          <p:cNvSpPr/>
          <p:nvPr/>
        </p:nvSpPr>
        <p:spPr>
          <a:xfrm>
            <a:off x="6938167" y="6500813"/>
            <a:ext cx="914400" cy="301625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tx2">
                    <a:lumMod val="75000"/>
                  </a:schemeClr>
                </a:solidFill>
                <a:latin typeface="Trebuchet MS" pitchFamily="34" charset="0"/>
                <a:cs typeface="Arial" charset="0"/>
              </a:rPr>
              <a:t>End</a:t>
            </a:r>
            <a:endParaRPr lang="en-MY">
              <a:solidFill>
                <a:schemeClr val="tx2">
                  <a:lumMod val="75000"/>
                </a:schemeClr>
              </a:solidFill>
              <a:latin typeface="Trebuchet MS" pitchFamily="34" charset="0"/>
              <a:cs typeface="Arial" charset="0"/>
            </a:endParaRPr>
          </a:p>
        </p:txBody>
      </p:sp>
      <p:cxnSp>
        <p:nvCxnSpPr>
          <p:cNvPr id="64" name="Shape 63"/>
          <p:cNvCxnSpPr>
            <a:cxnSpLocks noChangeShapeType="1"/>
            <a:stCxn id="30" idx="1"/>
            <a:endCxn id="38" idx="0"/>
          </p:cNvCxnSpPr>
          <p:nvPr/>
        </p:nvCxnSpPr>
        <p:spPr bwMode="auto">
          <a:xfrm rot="10800000" flipH="1" flipV="1">
            <a:off x="4669580" y="955664"/>
            <a:ext cx="652511" cy="749304"/>
          </a:xfrm>
          <a:prstGeom prst="bentConnector4">
            <a:avLst>
              <a:gd name="adj1" fmla="val -35034"/>
              <a:gd name="adj2" fmla="val 63294"/>
            </a:avLst>
          </a:prstGeom>
          <a:noFill/>
          <a:ln w="17780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6" name="Shape 65"/>
          <p:cNvCxnSpPr>
            <a:cxnSpLocks noChangeShapeType="1"/>
            <a:stCxn id="30" idx="3"/>
            <a:endCxn id="31" idx="0"/>
          </p:cNvCxnSpPr>
          <p:nvPr/>
        </p:nvCxnSpPr>
        <p:spPr bwMode="auto">
          <a:xfrm>
            <a:off x="7098456" y="955664"/>
            <a:ext cx="860078" cy="497290"/>
          </a:xfrm>
          <a:prstGeom prst="bentConnector2">
            <a:avLst/>
          </a:prstGeom>
          <a:noFill/>
          <a:ln w="17780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9" name="Straight Arrow Connector 68"/>
          <p:cNvCxnSpPr>
            <a:cxnSpLocks noChangeShapeType="1"/>
            <a:stCxn id="51" idx="2"/>
            <a:endCxn id="60" idx="0"/>
          </p:cNvCxnSpPr>
          <p:nvPr/>
        </p:nvCxnSpPr>
        <p:spPr bwMode="auto">
          <a:xfrm flipH="1">
            <a:off x="7395367" y="6047973"/>
            <a:ext cx="1" cy="452840"/>
          </a:xfrm>
          <a:prstGeom prst="straightConnector1">
            <a:avLst/>
          </a:prstGeom>
          <a:noFill/>
          <a:ln w="1778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7673" name="TextBox 73"/>
          <p:cNvSpPr txBox="1">
            <a:spLocks noChangeArrowheads="1"/>
          </p:cNvSpPr>
          <p:nvPr/>
        </p:nvSpPr>
        <p:spPr bwMode="auto">
          <a:xfrm>
            <a:off x="7072313" y="1000125"/>
            <a:ext cx="511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rebuchet MS" pitchFamily="34" charset="0"/>
              </a:rPr>
              <a:t>Yes</a:t>
            </a:r>
            <a:endParaRPr lang="en-MY">
              <a:latin typeface="Trebuchet MS" pitchFamily="34" charset="0"/>
            </a:endParaRPr>
          </a:p>
        </p:txBody>
      </p:sp>
      <p:sp>
        <p:nvSpPr>
          <p:cNvPr id="27674" name="TextBox 74"/>
          <p:cNvSpPr txBox="1">
            <a:spLocks noChangeArrowheads="1"/>
          </p:cNvSpPr>
          <p:nvPr/>
        </p:nvSpPr>
        <p:spPr bwMode="auto">
          <a:xfrm>
            <a:off x="3286125" y="5572125"/>
            <a:ext cx="511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rebuchet MS" pitchFamily="34" charset="0"/>
              </a:rPr>
              <a:t>Yes</a:t>
            </a:r>
            <a:endParaRPr lang="en-MY">
              <a:latin typeface="Trebuchet MS" pitchFamily="34" charset="0"/>
            </a:endParaRPr>
          </a:p>
        </p:txBody>
      </p:sp>
      <p:pic>
        <p:nvPicPr>
          <p:cNvPr id="27675" name="Picture 3" descr="C:\Users\acer\Pictures\Microsoft Clip Organizer\MC900434403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870" y="51928"/>
            <a:ext cx="682296" cy="9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Flowchart: Process 35"/>
          <p:cNvSpPr/>
          <p:nvPr/>
        </p:nvSpPr>
        <p:spPr>
          <a:xfrm>
            <a:off x="6773068" y="2952765"/>
            <a:ext cx="2370932" cy="1180304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rebuchet MS" pitchFamily="34" charset="0"/>
                <a:cs typeface="Arial" charset="0"/>
              </a:rPr>
              <a:t>Update internship placement info after starting internship in </a:t>
            </a:r>
            <a:r>
              <a:rPr lang="en-US" dirty="0" err="1">
                <a:solidFill>
                  <a:schemeClr val="bg1"/>
                </a:solidFill>
                <a:latin typeface="Trebuchet MS" pitchFamily="34" charset="0"/>
                <a:cs typeface="Arial" charset="0"/>
              </a:rPr>
              <a:t>eLI</a:t>
            </a:r>
            <a:endParaRPr lang="en-MY" dirty="0">
              <a:solidFill>
                <a:schemeClr val="bg1"/>
              </a:solidFill>
              <a:latin typeface="Trebuchet MS" pitchFamily="34" charset="0"/>
              <a:cs typeface="Arial" charset="0"/>
            </a:endParaRPr>
          </a:p>
        </p:txBody>
      </p:sp>
      <p:cxnSp>
        <p:nvCxnSpPr>
          <p:cNvPr id="45" name="Elbow Connector 44"/>
          <p:cNvCxnSpPr>
            <a:stCxn id="36" idx="2"/>
            <a:endCxn id="51" idx="0"/>
          </p:cNvCxnSpPr>
          <p:nvPr/>
        </p:nvCxnSpPr>
        <p:spPr>
          <a:xfrm rot="5400000">
            <a:off x="7469593" y="4058844"/>
            <a:ext cx="414717" cy="5631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907704" y="0"/>
            <a:ext cx="8258204" cy="86834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Application Procedures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55934768"/>
              </p:ext>
            </p:extLst>
          </p:nvPr>
        </p:nvGraphicFramePr>
        <p:xfrm>
          <a:off x="571472" y="1214422"/>
          <a:ext cx="7500990" cy="507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964353"/>
            <a:ext cx="8458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Send cover letter and CV to all potential companies and called them to confirmed they received your CV.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Be proactive, do not wait for offers called them up to ask about their decision. If their respond are negative find other companies.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Find a place before the date of industrial training start.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If they don’t have an IT department and need your help in developing software or system, please do apply.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If you have two or more offers, ask the companies if they wanted a replacement (among your friend) before rejecting the offers.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Ask lecturers about their connections with companies.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3" name="WordArt 5"/>
          <p:cNvSpPr>
            <a:spLocks noChangeArrowheads="1" noChangeShapeType="1" noTextEdit="1"/>
          </p:cNvSpPr>
          <p:nvPr/>
        </p:nvSpPr>
        <p:spPr bwMode="auto">
          <a:xfrm>
            <a:off x="1828800" y="609600"/>
            <a:ext cx="518160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16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/>
              </a:rPr>
              <a:t>Guide to LI</a:t>
            </a:r>
            <a:endParaRPr lang="en-US" sz="3600" b="1" kern="1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70179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293"/>
    </mc:Choice>
    <mc:Fallback xmlns="">
      <p:transition spd="slow" advTm="12829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979712" y="0"/>
            <a:ext cx="7467600" cy="86834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How to choose a company?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92716367"/>
              </p:ext>
            </p:extLst>
          </p:nvPr>
        </p:nvGraphicFramePr>
        <p:xfrm>
          <a:off x="571472" y="1428736"/>
          <a:ext cx="8249000" cy="4952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28596" y="0"/>
            <a:ext cx="8229600" cy="65879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</a:rPr>
              <a:t>Outlines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22412794"/>
              </p:ext>
            </p:extLst>
          </p:nvPr>
        </p:nvGraphicFramePr>
        <p:xfrm>
          <a:off x="428596" y="928670"/>
          <a:ext cx="8215370" cy="550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6900" y="0"/>
            <a:ext cx="5698976" cy="49006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Not Advisable to Apply to these Companies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545079"/>
              </p:ext>
            </p:extLst>
          </p:nvPr>
        </p:nvGraphicFramePr>
        <p:xfrm>
          <a:off x="457200" y="1600201"/>
          <a:ext cx="7972452" cy="4829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03848" y="3473"/>
            <a:ext cx="4792960" cy="65403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Internship Preparation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46515783"/>
              </p:ext>
            </p:extLst>
          </p:nvPr>
        </p:nvGraphicFramePr>
        <p:xfrm>
          <a:off x="571472" y="1071546"/>
          <a:ext cx="7929618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Student are not advisable to apply the company themselves. </a:t>
            </a:r>
            <a:r>
              <a:rPr lang="en-US" b="1" dirty="0"/>
              <a:t>MUST</a:t>
            </a:r>
            <a:r>
              <a:rPr lang="en-US" dirty="0"/>
              <a:t> apply through </a:t>
            </a:r>
            <a:r>
              <a:rPr lang="en-US" b="1" dirty="0" err="1"/>
              <a:t>eLI</a:t>
            </a:r>
            <a:r>
              <a:rPr lang="en-US" dirty="0"/>
              <a:t> System. </a:t>
            </a:r>
          </a:p>
          <a:p>
            <a:r>
              <a:rPr lang="en-US" dirty="0"/>
              <a:t>Student who are caught forging the cover letter  or any forms from </a:t>
            </a:r>
            <a:r>
              <a:rPr lang="en-US" dirty="0" err="1"/>
              <a:t>eLI</a:t>
            </a:r>
            <a:r>
              <a:rPr lang="en-US" dirty="0"/>
              <a:t> to apply on their own will be given </a:t>
            </a:r>
            <a:r>
              <a:rPr lang="en-US" b="1" dirty="0">
                <a:solidFill>
                  <a:srgbClr val="FF0000"/>
                </a:solidFill>
              </a:rPr>
              <a:t>HG</a:t>
            </a:r>
            <a:r>
              <a:rPr lang="en-US" dirty="0"/>
              <a:t> for LI subject.</a:t>
            </a:r>
          </a:p>
          <a:p>
            <a:r>
              <a:rPr lang="en-US" dirty="0"/>
              <a:t>Student who forget to give notice of rejection the company they apply will be given </a:t>
            </a:r>
            <a:r>
              <a:rPr lang="en-US" b="1" dirty="0">
                <a:solidFill>
                  <a:srgbClr val="FF0000"/>
                </a:solidFill>
              </a:rPr>
              <a:t>HG.</a:t>
            </a:r>
          </a:p>
          <a:p>
            <a:r>
              <a:rPr lang="en-US" dirty="0"/>
              <a:t>Student who change the company placement without TDAA and coordinator permission will be given </a:t>
            </a:r>
            <a:r>
              <a:rPr lang="en-US" b="1" dirty="0">
                <a:solidFill>
                  <a:srgbClr val="FF0000"/>
                </a:solidFill>
              </a:rPr>
              <a:t>HG.</a:t>
            </a:r>
          </a:p>
        </p:txBody>
      </p:sp>
    </p:spTree>
    <p:extLst>
      <p:ext uri="{BB962C8B-B14F-4D97-AF65-F5344CB8AC3E}">
        <p14:creationId xmlns:p14="http://schemas.microsoft.com/office/powerpoint/2010/main" val="3834256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1.2.7 </a:t>
            </a:r>
            <a:r>
              <a:rPr lang="en-US" b="1" dirty="0" err="1"/>
              <a:t>Keputusan</a:t>
            </a:r>
            <a:r>
              <a:rPr lang="en-US" b="1" dirty="0"/>
              <a:t> </a:t>
            </a:r>
            <a:r>
              <a:rPr lang="en-US" b="1" dirty="0" err="1"/>
              <a:t>Hadir</a:t>
            </a:r>
            <a:r>
              <a:rPr lang="en-US" b="1" dirty="0"/>
              <a:t> </a:t>
            </a:r>
            <a:r>
              <a:rPr lang="en-US" b="1" dirty="0" err="1"/>
              <a:t>Gagal</a:t>
            </a:r>
            <a:r>
              <a:rPr lang="en-US" b="1" dirty="0"/>
              <a:t> (HG) </a:t>
            </a:r>
            <a:r>
              <a:rPr lang="en-US" b="1" dirty="0" err="1"/>
              <a:t>daripada</a:t>
            </a:r>
            <a:r>
              <a:rPr lang="en-US" b="1" dirty="0"/>
              <a:t> </a:t>
            </a:r>
            <a:r>
              <a:rPr lang="en-US" b="1" dirty="0" err="1"/>
              <a:t>Panduan</a:t>
            </a:r>
            <a:r>
              <a:rPr lang="en-US" b="1" dirty="0"/>
              <a:t> LI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Pelajar</a:t>
            </a:r>
            <a:r>
              <a:rPr lang="en-US" dirty="0"/>
              <a:t> </a:t>
            </a:r>
            <a:r>
              <a:rPr lang="en-US" dirty="0" err="1"/>
              <a:t>dikira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GAGAL</a:t>
            </a:r>
            <a:r>
              <a:rPr lang="en-US" dirty="0"/>
              <a:t> </a:t>
            </a:r>
            <a:r>
              <a:rPr lang="en-US" dirty="0" err="1"/>
              <a:t>sekiranya</a:t>
            </a:r>
            <a:r>
              <a:rPr lang="en-US" dirty="0"/>
              <a:t>: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menjalani</a:t>
            </a:r>
            <a:r>
              <a:rPr lang="en-US" dirty="0"/>
              <a:t> LI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memalsukan</a:t>
            </a:r>
            <a:r>
              <a:rPr lang="en-US" dirty="0"/>
              <a:t> </a:t>
            </a:r>
            <a:r>
              <a:rPr lang="en-US" dirty="0" err="1"/>
              <a:t>kehadiran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tiada</a:t>
            </a:r>
            <a:r>
              <a:rPr lang="en-US" dirty="0"/>
              <a:t> </a:t>
            </a:r>
            <a:r>
              <a:rPr lang="en-US" dirty="0" err="1"/>
              <a:t>rekod</a:t>
            </a:r>
            <a:r>
              <a:rPr lang="en-US" dirty="0"/>
              <a:t> </a:t>
            </a:r>
            <a:r>
              <a:rPr lang="en-US" dirty="0" err="1"/>
              <a:t>tarik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pengakuan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tawaran</a:t>
            </a:r>
            <a:r>
              <a:rPr lang="en-US" dirty="0"/>
              <a:t> LI.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/>
              <a:t>Menukar</a:t>
            </a:r>
            <a:r>
              <a:rPr lang="en-US" dirty="0"/>
              <a:t> </a:t>
            </a:r>
            <a:r>
              <a:rPr lang="en-US" dirty="0" err="1"/>
              <a:t>penempatan</a:t>
            </a:r>
            <a:r>
              <a:rPr lang="en-US" dirty="0"/>
              <a:t> LI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kelulusan</a:t>
            </a:r>
            <a:r>
              <a:rPr lang="en-US" dirty="0"/>
              <a:t> </a:t>
            </a:r>
            <a:r>
              <a:rPr lang="en-US" dirty="0" err="1"/>
              <a:t>bertulis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Timbalan</a:t>
            </a:r>
            <a:r>
              <a:rPr lang="en-US" dirty="0"/>
              <a:t> </a:t>
            </a:r>
            <a:r>
              <a:rPr lang="en-US" dirty="0" err="1"/>
              <a:t>Dekan</a:t>
            </a:r>
            <a:r>
              <a:rPr lang="en-US" dirty="0"/>
              <a:t> (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Antarabangsa</a:t>
            </a:r>
            <a:r>
              <a:rPr lang="en-US" dirty="0"/>
              <a:t>) </a:t>
            </a:r>
            <a:r>
              <a:rPr lang="en-US" dirty="0" err="1"/>
              <a:t>fakulti</a:t>
            </a:r>
            <a:r>
              <a:rPr lang="en-US" dirty="0"/>
              <a:t>/ </a:t>
            </a:r>
            <a:r>
              <a:rPr lang="en-US" dirty="0" err="1"/>
              <a:t>pusat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/>
              <a:t>Menjalani</a:t>
            </a:r>
            <a:r>
              <a:rPr lang="en-US" dirty="0"/>
              <a:t> LI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tempoh</a:t>
            </a:r>
            <a:r>
              <a:rPr lang="en-US" dirty="0"/>
              <a:t> minimum 80% </a:t>
            </a:r>
            <a:r>
              <a:rPr lang="en-US" dirty="0" err="1"/>
              <a:t>kehadiran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program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 err="1"/>
              <a:t>fakulti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menghantar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log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tarikh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tamat</a:t>
            </a:r>
            <a:r>
              <a:rPr lang="en-US" dirty="0"/>
              <a:t> </a:t>
            </a:r>
            <a:r>
              <a:rPr lang="en-US" dirty="0" err="1"/>
              <a:t>menjalani</a:t>
            </a:r>
            <a:r>
              <a:rPr lang="en-US" dirty="0"/>
              <a:t> LI. (</a:t>
            </a:r>
            <a:r>
              <a:rPr lang="en-US" dirty="0" err="1"/>
              <a:t>Sila</a:t>
            </a:r>
            <a:r>
              <a:rPr lang="en-US" dirty="0"/>
              <a:t> </a:t>
            </a:r>
            <a:r>
              <a:rPr lang="en-US" dirty="0" err="1"/>
              <a:t>rujuk</a:t>
            </a:r>
            <a:r>
              <a:rPr lang="en-US" dirty="0"/>
              <a:t> </a:t>
            </a:r>
            <a:r>
              <a:rPr lang="en-US" dirty="0" err="1"/>
              <a:t>Perkara</a:t>
            </a:r>
            <a:r>
              <a:rPr lang="en-US" dirty="0"/>
              <a:t> 29(2)(b)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Peraturan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, UTHM).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pemalsuan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maklumat</a:t>
            </a:r>
            <a:r>
              <a:rPr lang="en-US" dirty="0"/>
              <a:t>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LI,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memalsukan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tawaran</a:t>
            </a:r>
            <a:r>
              <a:rPr lang="en-US" dirty="0"/>
              <a:t>, </a:t>
            </a:r>
            <a:r>
              <a:rPr lang="en-US" dirty="0" err="1"/>
              <a:t>buku</a:t>
            </a:r>
            <a:r>
              <a:rPr lang="en-US" dirty="0"/>
              <a:t> log,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, 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pengakuan</a:t>
            </a:r>
            <a:r>
              <a:rPr lang="en-US" dirty="0"/>
              <a:t> </a:t>
            </a:r>
            <a:r>
              <a:rPr lang="en-US" dirty="0" err="1"/>
              <a:t>kehadiran</a:t>
            </a:r>
            <a:r>
              <a:rPr lang="en-US" dirty="0"/>
              <a:t>, </a:t>
            </a:r>
            <a:r>
              <a:rPr lang="en-US" dirty="0" err="1"/>
              <a:t>sijil</a:t>
            </a:r>
            <a:r>
              <a:rPr lang="en-US" dirty="0"/>
              <a:t> </a:t>
            </a:r>
            <a:r>
              <a:rPr lang="en-US" dirty="0" err="1"/>
              <a:t>cuti</a:t>
            </a:r>
            <a:r>
              <a:rPr lang="en-US" dirty="0"/>
              <a:t> </a:t>
            </a:r>
            <a:r>
              <a:rPr lang="en-US" dirty="0" err="1"/>
              <a:t>sakit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sijil</a:t>
            </a:r>
            <a:r>
              <a:rPr lang="en-US" dirty="0"/>
              <a:t> </a:t>
            </a:r>
            <a:r>
              <a:rPr lang="en-US" dirty="0" err="1"/>
              <a:t>cuti</a:t>
            </a:r>
            <a:r>
              <a:rPr lang="en-US" dirty="0"/>
              <a:t> </a:t>
            </a:r>
            <a:r>
              <a:rPr lang="en-US" dirty="0" err="1"/>
              <a:t>kematian</a:t>
            </a:r>
            <a:r>
              <a:rPr lang="en-US" dirty="0"/>
              <a:t> </a:t>
            </a:r>
            <a:r>
              <a:rPr lang="en-US" dirty="0" err="1"/>
              <a:t>ahli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 </a:t>
            </a:r>
            <a:r>
              <a:rPr lang="en-US" dirty="0" err="1"/>
              <a:t>terdekat</a:t>
            </a:r>
            <a:r>
              <a:rPr lang="en-US" dirty="0"/>
              <a:t>.  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08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116632"/>
            <a:ext cx="8229600" cy="652934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The Impact of Incorrect Company 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Selection 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Student will ask permission to change company with </a:t>
            </a:r>
            <a:r>
              <a:rPr lang="en-US" sz="2800" b="1" dirty="0">
                <a:solidFill>
                  <a:srgbClr val="FF0000"/>
                </a:solidFill>
              </a:rPr>
              <a:t>101 reasons</a:t>
            </a:r>
            <a:r>
              <a:rPr lang="en-US" dirty="0"/>
              <a:t>.</a:t>
            </a:r>
          </a:p>
          <a:p>
            <a:r>
              <a:rPr lang="en-US" dirty="0"/>
              <a:t>Company will feel </a:t>
            </a:r>
            <a:r>
              <a:rPr lang="en-US" sz="3500" b="1" dirty="0">
                <a:solidFill>
                  <a:srgbClr val="FF0000"/>
                </a:solidFill>
              </a:rPr>
              <a:t>disappointed</a:t>
            </a:r>
            <a:r>
              <a:rPr lang="en-US" dirty="0"/>
              <a:t> at FSKTM student.</a:t>
            </a:r>
          </a:p>
          <a:p>
            <a:r>
              <a:rPr lang="en-US" dirty="0"/>
              <a:t>Indirectly, it will </a:t>
            </a:r>
            <a:r>
              <a:rPr lang="en-US" sz="3200" b="1" dirty="0">
                <a:solidFill>
                  <a:srgbClr val="FF0000"/>
                </a:solidFill>
              </a:rPr>
              <a:t>affect </a:t>
            </a:r>
            <a:r>
              <a:rPr lang="en-US" dirty="0"/>
              <a:t>the good name of faculty and university.</a:t>
            </a:r>
          </a:p>
          <a:p>
            <a:r>
              <a:rPr lang="en-US" dirty="0"/>
              <a:t>Then, university will be </a:t>
            </a:r>
            <a:r>
              <a:rPr lang="en-US" b="1" dirty="0">
                <a:solidFill>
                  <a:srgbClr val="FF0000"/>
                </a:solidFill>
              </a:rPr>
              <a:t>BLACK LISTED </a:t>
            </a:r>
            <a:r>
              <a:rPr lang="en-US" dirty="0"/>
              <a:t>by the company.</a:t>
            </a:r>
          </a:p>
          <a:p>
            <a:r>
              <a:rPr lang="en-US" dirty="0"/>
              <a:t>Finally, </a:t>
            </a:r>
            <a:r>
              <a:rPr lang="en-US" sz="3800" b="1" dirty="0">
                <a:solidFill>
                  <a:srgbClr val="FF0000"/>
                </a:solidFill>
              </a:rPr>
              <a:t>no placement </a:t>
            </a:r>
            <a:r>
              <a:rPr lang="en-US" dirty="0"/>
              <a:t>to your junior or difficult for the university to joint venture with them regarding research or other matters.</a:t>
            </a:r>
          </a:p>
        </p:txBody>
      </p:sp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ndex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0887" y="2972594"/>
            <a:ext cx="2562225" cy="1781175"/>
          </a:xfrm>
        </p:spPr>
      </p:pic>
      <p:sp>
        <p:nvSpPr>
          <p:cNvPr id="1026" name="AutoShape 2" descr="data:image/jpeg;base64,/9j/4AAQSkZJRgABAQAAAQABAAD/2wCEAAkGBhQQERUUEhQWFRQVGBUWFBUYGBUWFxcYFBcVGBcXFBUXHyYfGBkjGhcVIC8gIycpLCwsFR4xNTAqNSYrLCkBCQoKDgwOGg8PGS0kHCQtLzQpKSwyLCwsLCksLCwsLSwpLCw1LCwqLCwsLCwsKSksLCwsLCwsLCwsLCwsLCwsLP/AABEIALsBDQMBIgACEQEDEQH/xAAcAAACAgMBAQAAAAAAAAAAAAAHCAAGAwQFAQL/xABPEAABAgMDAw4KBwcDBAMAAAABAgMABBEFBxIGITETFzVBUVNhcYGRk6HR0hQVIlJUc5KjsbIWMkJyg7PBIzM0YoKiwwglQySUwuJE4fD/xAAbAQADAQEBAQEAAAAAAAAAAAAAAwQFAgEGB//EADcRAAEDAgMGAwcDAwUAAAAAAAEAAgMEEQUSFBMhMUFRYSJSgTJxkaGxwfAGM9Ej4fEVJDQ1cv/aAAwDAQACEQMRAD8A6t3V2chOWcy8+yVOLx4lao4muFagMwNNAEWQ3N2XvCuld70ZLoT/ALRLfifmrgV3k3kvzUw4yy4puWbUpACCUlwpNCpZGciozDRSGxRmQ2C5e/JvRO1n7K3k9K73o91n7K3k9K73oXPV1ececxNWV5x5zFeiPmSNR2TGaz9lbyeld70TWfsreT0rvehc9WV5x5zE1ZXnHnMeaI+ZGo7JjNZ+yt5PSu96JrP2VvJ6V3vQuerK8485iasrzjzmDRHzI1HZMZrP2VvJ6V3vRNZ+yt5PSu96Fz1ZXnHnMTVlececwaI+ZGo7JjNZ+yt5PSu96JrP2VvJ6V3vQuerK8485iasrzjzmDRHzI1HZMZrP2VvJ6V3vRNZ+yt5PSu96Fz1ZXnHnMTVlececwaI+ZGo7JjNZ+yt5PSu96JrP2VvJ6V3vQuerK8485iasrzjzmDRHzI1HZMZrP2VvJ6V3vRNZ+yt5PSu96Fz1ZXnHnMTVlececwaI+ZGo7JjNZ+yt5PSu96JrP2VvJ6V3vQuerK8485iasrzjzmDRHzI1HZMZrP2VvJ6V3vRNZ+yt5PSu96Fz1ZXnHnMTVlececwaI+ZGo7JjNZ+yt5PSu96JrP2VvJ6V3vQuerK8485iasrzjzmDRHzI1HZMZrP2VvJ6V3vRNZ+yt5PSu96Fz1ZXnHnMTVlececwaI+ZGo7JjNZ+yt5PSu96JrP2VvJ6V3vQuerK8485iasrzjzmDRHzI1HZMZrP2VvJ6V3vRNZ+yt5PSu96Fz1ZXnHnMTVlececwaI+ZGo7JjNZ+yt5PSu96ILnrL3g9K73oXPVlececxmlbSdaUFNuLQoaFJUpJ5wYNEfMjUdkxAubsveFdK73oEF7OTLEhOpalk4EFpCyCpSvKKlgmqiTtCCndJl6u0GltPmr7OGq98QokBRHnAih3cxigX8bJI9Q387kRPaWmxVLDm3om3SbDy/E7+YuFvfPlK4z8TDIXSbDy/E7+YuFvf+srjPxMW0PF3op6jkowwpaglCSpSjRKQCSSdAAGkx1fodO+iTHRL7I79zll6vajZOhlK3jxpASn+5aTyQx8NnqTG6wCXHFmFylR+h076JMdEvsifQ6d9EmOiX2Q11I9wwnWu6BM2A6pUPodO+iTHRL7In0OnfRJjol9kNdHhg1rugRsB1ShT1nOMKwPNrbVSuFaSk0Og0O1mMbrOSs2tIUiVfUlQBSoNrIIOcEEDOKR3bz5kzVrvJG0tthP8ASEp+YmGNkJQNNIbGhCUoHEkAfpD5agsa023lLbGHEpTp+wpiXSFPMOtpJoCtCkgnTQEjTGjBf/1BWj5cqxuBbp5SEJ+CoEEPheXszFLe3KbBSOlKZNzTyAtuXeWg6FJbWpJoaGhA3QY5sNXkRZvg9nyrfmtIJ41DErrUYXPNsgLLqNmdLNOZOTLKCt2XeQgUqpTakpFTQVJG78Y57bZUQACSSAAM5JOYADdg739Wjgkmmh/yugn7rYJ+Yp5oF12dm+EWpLJOhK9UPE0Cv4gR7HMXRl5Q5lnWC5/0PnfRJjol9kc6dkXGV4HUKbXQHCsFKqHQaGG/hXryLQ1e1JpW0HC2OJoBH/iYXBUOkdYhdSRhoXIkLDfmASyy66AaEoQpQB00JA00jYcySnEgkyr4ABJJaXQAZyTmg63LWbqVltq23luOHnwjqSOeL0tNRQ5xoIhT6stcQAumwgi6TqJHcy2sAyM88xTyUqJb9WvykcwNOSOHF7TmAISCLFbchZL0wSGWnHSmhUEJUqgOitNGg80bn0PnfRJjol9kFj/T/IUl5l7z3UtjibRiPW5BFyktDweUfe3tpxY40pNOukRSVTmvygJzYgW3KUxSaZjpEdCTybmXkBbUu8tBrRSUKUk0NDQgbsc4nd5YanIWzPB7OlW9xpBP3ljGrrUYdPMYwLLmNmZLTMZLzbaStyWeShIqpSm1hIG6SRmEcyGGvutXUbNLYOd9aEf0jy1fKBywvMdQSGRtyvJGBpsFI6Mnk7MvJxtS7ziDUBSW1qSaaaECkXG7W69U+Q/MVTKg5hoU8RpCdxG6rkG2QfGmW5dsJSEtttpzAUSlKUjmAAhM1UGGzd5XTIswuUrByQnR/wDEmOiX2RyCIJt5d6xmsUtKKKWNC3BUF3dCdxv48UDKKInPcLuFkt4ANgifcD/Gv+o/yIjWv42SR6hv53I2bgf41/1H+REa1/GySPUN/O5GbU/ulWQeyibdJsPL8Tv5i4W9/wCsrjPxMMhdJsPL8Tv5i4W9/wCsrjPxMNouLvT7pVRyWezrVel1FTDi2lEUJQopJFa0JG1WOh9NZ70uY6RfbHFiRoFoPEKa5CMlyFozM1MPrffdcQ22kBK1qUMTitNDuBJ54MLjgSCToAqeIaYG9xFmanILdOl51XstgJHXii03g2iZezppwaQ0pIPCvyB80ZE3ilICuZuZcpe7Qy8nVuuLTNPpSpa1BIcUAkFRIAAOgAgcka/01nvS5jpF9scWJGsI2jkosx6q0XfyhnLWlw4Sol3VVlWcq1MFwknbqU9cM8TAGuFs7HOuukfumqD7zqgPlSrng8mMusdeS3RVw+ylxvktLVrVdG00ltscicR61GKPDC2rcrKzL7jzjz+N1alqoUUqo1oPJ0DRyRqawclv0xzt92KY6mNrQEp0TiboJWHIavMstb442j2lAHqhuUJAAA0DMOSKFYNzkpJzDb6HHlKaOJIUUYa0IFaJGisX2JamUSEZU6JhbxQLv8tTHNss1zNNlR+86rsSOePbgrLxzT7xH7psIHG6rsQeeKjeRafhFpzK9pLhbTxNeR8QeeCzcRZwRZ63dt51XM2AkdeLnil/ggslN8UiIM9NBppbh0IQpZ/pST+kKLMPlxalnStRUeNRJhlr0rS1Cy5kjSpIbH4igk9RML1kpZ3hE7LtHQt1sHixAnqBjmkFmucvZt5ATOZL2aJaTl2h9hptJ48IJPOTHViARTDliU24ZJR8hTCcPrRiX1o+URDlLr2T7hqqV/lgVQzNpGdJ1Fw8BqpB58Q5YDAhrsrbDE7JvS50rQcJ3FjOg+0BCqLaKVFJFFAlJG2CDQinHGlSSXZY8lNM2zrpkLoLP1GymN1wrdP9ajT+0JjDfPaWo2W4kaXlttchONX9qDzxa7BkBLyzLQ/4220eykCBX/qCtLNKsDdcdVyUQn4riKPxzeqe7cxCixbP8ImGWd9cbb9tQB6jDcNoCUgAUAAAG4BoELhc7ZurWq0ToaS47ypGFPWsHkhkNqHVrvEB2XEA3XQPv+tXFMS7AOZtsuHjcNB1I6417s7qTN4ZmbSUsaW29Cndwq3G/m4s5ubN3nhtpvTs6KtheGXZP2ktAIStz+UkFQTt1qdNIvs5NoYbU4shDaElSidASkZzmjkzZWBjEZLuzFRxbbDZJKW2208CUpSkdQAgBXk3ornyWJclEqDn2lPU21biNxPPuRr3i3luWkottVblUnMnQXCNCnP0TtccUaKKemy+J3FLkkvuCkSJEi5Ton3A/wAa/wCo/wAiI1r+Nkkeob+dyNm4H+Nf9R/kRGtfxskj1DfzuRkVX7pV8Hsom3SbDy/E7+YuFvf+srjPxMMhdJsPL8Tv5i4W9/6yuM/Ew2i4u9PulVHJfESJG7Ysh4RMMs7442j21hJPXGiTYXUwTNZAWb4PZsq3oOpJUeNwYz1qiq38WlqcghoaXnUg/dbBUevDBIQgJAA0AAAcAgG3+2limmGRobaKzxuKp8EDnjHgGeUFWyeFiFkSJEjZUSO1wVnBMm89tuO4f6WkinWtUEW2LURKsOPuVwNJUtVM5okVzDbMcO7KzdQsuVTtqRqh43SV/qI5N9lpFqy1JGl5xtvkqVn5KcsYrv6kvqrh4WrU1+ZDzJj2Ed+Jr8yHmTHsI78AGJF2jjU+2cmnyPy1ZtRC1sJcSltQQcaQmpIrmoTtU5xHXtKcDLLjh0NoWv2Ek/pFQuas4M2U0rbdU46eVWEf2oTGa9u09QsqYppcCWR+IoBX9uKM5zBtMreF1SCctylteeK1Fas5USpXGo1PWYaTIGzPB7Olm9sNJUr7zgxq61Qs9h2f4RMss7662g8S1gHqJhtkJoKDRtRXWusA1JgHEoW3/WjhlWGR/wAjhUeJpPaoRSblLO1W1EqP/C245y5kD5+qN6/i0Cufba2mmU87ilE9QTHb/wBPtm+TNPnSVNtDiAK1fMnmj0eCm9/3XntSowGFfykykX42dmkHykTGJHE0rCkcRCeswx+Ulo+DSj729tOLHGlJI66QpZUSanSc5PCdMc0bL3K6mNrJvLMn0vsodR9VxKVp4lAEfGAnldkeE5QsoA/ZzTjb3B9aro50k/1xarjcotWk1S6j5UuryfVuVI5lYhzRep6wm3n2H1fXly4UH1iCkg9R5IQCYXkLsjO0Lowut9Vo6rai07TKG2xxkY1da+qGKOiFNyntHwicmHfPdcI4sRA6gIbRDxk9FzOd1kTv9P1mis0+dIwNJ4jVav8AxgzRQ7mLM1Gy21bbylunnwp6k9cWDLHKDwCTemAnEW0jCkmgKlKCUg8FTXkhUxzymy7Z4WrrqfSFBJIxEEgVFSBpIG3So54kwwlxJQoApUClQOggihB5IV9vLya8PROrcK3EqrTQnBttpToCSM3Wc8MxZVpImWW3mzVDiQtPEobfCNHJHksJitdDHhyWPLnJg2dOOM58H12idttX1eMjOk8KY4EMRfBkh4bJl1CavS4K000qR/yI5vKHCnhhd406eXaMvzUsjMpUiRIkUJSJ9wP8a/6j/IiNa/jZJHqG/ncjZuB/jX/Uf5ERrX8bJI9Q387kZFV+6VfB7KJt0mw8vxO/mLhb3/rK4z8TDIXSbDy/E7+YuFvf+srjPxMNouLvT7pVRyXxF0ufs3VrVZJFQ0FunjSmif7lJPJFLgh3QZTSlnuPuzThQpSUIboha81Spf1QaZwiLJ75DbikM9remDhYrz7RL9qTROhK9THE0An4gnlgzOXzWYAaPKJoaDUnc53Pqwus1Ml1alq+stSlq41Ek9ZiSkjc1xJFk+ZwIsFijNJyxdcQgaVqSgf1ED9Ywx28i5xlmel3ZhWFptYWo0KvqglIoAT9YJi9xIBsphxTTykuG0JQnQhKUjiSAB8IDX+oG0iVyzG0ErdPGSEJ6grni5i+SzN/V0T3dgM3l5Son59brRKmglCGyQRUJGc0OceUVRmU0btpchVyuGWwVVj1Kamg0nMOMx5HSybcaRNsKfOFpLiFOGhV5KTXQM5rSkabjYXUg3pprAs4S8syyNDbaEeykA9dYGP+oG0qNyzA+0pbqv6AEp61q5os+vLZm/q6J7uwH708qm7QndUZUVNIbShBIUmpzqVmUKjOTzRmQRO2gJCrkeMtgs1ztm6tarROhpLjvKlOFPWoc0MeqF8uhynk7PW+5NOFClhCEAIWvyQSpWdINM+HmglPXzWbhJS8oqAJA1J0VNMwrhzZ49qWOc/cEREBqCt4tol+1JpZ2nVNjiao2PlrywbLm7ODVlNHbdU46eVWEf2pTC5zDxWpSj9ZRKieFRqeswwFh3p2XLSzLIfVRptCP3Tv2UgH7O7Dalp2bWgJcZGYkrPfXaRastSRmLzjbfJUrV1IpywusEm9/Lpi0BLolVlaEFalkpWjyjhCcygK5sXPA2h1Kwtj3rmV13K33VW/4JaTRJoh46ivcosjCeRYTDMQnKVEZwaEZwdzhEMFYl80iZdozDqkvYE6qkNuKGMCiqFKaGpz8sT1cRJDmhMheALFW7Ky0vB5KYd20NOEceE06yIU8CsGa8q86Um5BxiVdUtbikAgocT5AViUaqAG0BThgT2AtsTTJfOFoOIU4aE0SlQJzDOdHXHdMwsYSQuZSCQmoyfs8S8sy0NDbaE8yRXrgeX+2rglWWAc7rmM/daHeUOaO7ry2Zv6uie7sCO9fK1u0ZxK2FFTLbYSkkFNVEkrzKz7YHJE8ET9oCQmSPGWwVKgxXF5W/XkXDuuMV94gfMP6oDsbVmWkuWeQ80aLbUFJPCNo8B0csaMsYkaQpmOym6bw6IWq9LJHxfOqwCjL1XGtwVPlo5D1EQWpS+izlISVuqQspBUnU3ThURnFQmhoduK/eDlvZVpSamg8dVT5bKtSdzLA0E4cwUPJPGDtRnU4fG/huVUmVw4oKRIkSNZRIn3A/xr/qP8iI1r+Nkkeob+dyNm4H+Nf9R/kRGtfxskj1DfzuRkVX7pV8Hsom3Rj/Z5f8X8xcLraUqpp5xCgQpC1pUDmzpURDGXQj/aJb8T81cc7L26Nu0HC+yvUXzTHUVQ5TMCoDOFaBUaaZ4KaURuN+a8lYXDcl7iQUNYGb39j3ndiawE3v7HvO7GhqIuqm2buiF9YkFDWAm9/Y953YmsBN7+x7zuwaiPzI2buiF8SChrATe/se87sTWBm9/Y953YNRH5kbN3RC+sSChrAze/se87sTWAm9/Y953Y91EfmRs3dEL4kFDWAm9/Y953YmsDN7+x7zux5qI/MjZu6IXxIKGsDN7+x7zuxNYGb39j3ndg1EfmRs3dEL4lYKGsBN7+x7zuxNYGb39j3ndg1EXVGzd0QviVgoawM3v7HvO7E1gZvf2Ped2DUR+ZGzd0QviQUNYGb39j3ndiawE3v7HvO7BqI+qNm7ohfErBQ1gJvf2Ped2JrAze/se87sGoi6o2buiF9YkFDWAm9/Y953YmsBN7+x7zuwaiPqjZu6IX1iQUNYCb39j3ndiawM3v7HvO7BqI+qNm7ohfEgoawM3v7HvO7E1gJvf2Ped2DUR9UbN3RC+JBQ1gJvf2Ped2JrATe/se87sGoi6o2buiF8SChrAze/se87sZJa4CYxDVJlkJ2ykLUrkBAHXAaiPqjZO6KXAS6jNTC6eSGkpJ4VLBA5kmNG/jZJHqG/ncg0ZK5Ks2cwGWAaaVqP1lq0FSjxACmgAQF7+dkkeob+dyMuV+0fmCsjblFkT7oNiJb8T81cXOKZdBsRLfifmri5wldL5VFAyivSElMuMagV4KDFjCa1SDowndggGABeTsk/xp+RMTVL3MZdq2sFpIqqcslFxb7hW3XtHop6Qd2Pde0einpB3YqGQFny700UzeHU8Cj5SsAxVTTPUcMWrLHJ2y2pVamVIS6B+zwO4ypW4U1NR8InbJKW5rhbU9Hh8M4gMTiTbeL23+q69kXvy7qgl1C2Sc2IkKRykZwOGkXxKwRUZwdB0wr6RU029zd7YYfIyUcakWEOghaUCoOkaSAeECg5IbTTOfucs/G8NgpA18R48vuqtbV7Qlph1nwcq1NRTi1SlabdMOaNLXtHop6Qd2KRlxshM+sPwEbeQkhJvOuCdUEoCAUVWW/KrQ5wRXNE+3kL8oK1hhVFHStmewncCbE3Vs17R6KekHdjJLXzBa0p8GIxKSmuqD7RA83hjL9GrD31v/ALhXejNIZK2OpxAaWhS6gpAfUSSM+jFwQ8bbzBZjxhwaf6L/AJ/yrdlHbPgcs4/hx4ADhrStSBp5YoWvYPRT0g7sWu8cf7bMfdT86YAIjmpmexwDUzBMNp6uFz5Rc3tx7BFPXtHop6Qd2Jr2j0U9IO7GPJnJGzXZRpb60h1SarGrYc9T9muaOqnISyCaBaa7X/Uf+0egzEXzBeSNwtji0xP3e/l6q1ZM234bLIfwYMeLya1phUU6eSPLeypl5JIL66E/VSM61cSR8dEeNsNWdJqCAQ0ylagCSTtqIqd0mF/ta1XJp1TrpJUs14htJG4BDJpjE0Dmo8OwxldM8jdGD69giTN31pB/ZSxI3Vrw9SQfjGBq+xVfKlRTgcNetMc7IO7hM63q76lJbqQhKaAqw5iSo6BXNm3IsVsXPsKbPg6locA8kKONJO4c1RXdBzbkJaahwzXWjK3CIZDC5puOJ3/W669gXmys2oIJLSzmCXKAE7iVg0J5otohX3WyhRSRQpJBG4QaEc8Gu6rKFU1LKQ4cS2SE4jpKFCqa8IoRyCO4KgvOV3FS4tg7KZm3hPh5jp3usOVF5wkplbOoFeEJOLHh+sAdFDuxyte0einpP/WKzensk791r5Exq5AWW1MzqW30hTZS4SCSM4TUZxCnTybTIDzWjBhdGKMVEjCfDc2J6K469o9FPSDuxuyF8kutQDrTjdftVCwOOmenJHuUWQ9mNMOK8lpQSopUHDWoBpRJJxZ6ClID0eySyxHeQvKTD8PrmOMbHNt1v8t5umdlZpLqErQQpKgClQzgg7YMUO3r1xKTLrPg5VqasOLGBXMDow8Mbl0WPwDyq01Rep183NWnBixdcDHL7ZGZ9Z/4phs0zhGHDms3DcNikrJIJd4bf6hXPXuHop6Qd2Jr3D0U9L/6xUMhpGUefWmdUlLYbJSSst+ViSNII2q5ovH0asPfUf8AcK70LY+V4vmCuqabD6eQxmF57i5H1WBq+kKUB4KRUgfvBtmnmwT0HNA9k8lLGWtKW1oUskYUh9ZJIz5hiz6IISBmimHPvzG6wcQ092iBhb1uvqF9v52SR6hv53IYKF9v52SR6hv53IeswIn3QbES34n5q4ucUy6DYiW/E/NXFzgQvDAAvJ2SmONPyJg/mF/vIP8AuUxxo+RMR1nseq+k/Tf/ACnf+fuFoZNZOLn3tRbUlKsJXVVaUFBtDhEWSZufm0JKkqZWR9kFQJ4BVNOsRV7BygdkndVZKQvCU+UMQoaVzV4BHdmr1J5xJTjQmuaqUAK5CSaRHHssvivdfTVba8zXpy3J3Vfsq13JR0ON4caT9pKVaOPRyUMHPInKrxhLaphCVpOBxI0VoCCngIPxgAy7CnVYUArUdCUgqUSeAQcruMmVyMqQ6KOOqxqT5ooAlJ4aZzxw6kzZrclmfqJkGxDjbacvd/CEmXGyEz6xX6R7kpkou0XFobWlBQkKJVU5iabUeZb7ITPrD+ka9g5SPSK1LYUElQCVVSFZga7cTG20ObhdbLdqaNohIzZRa6uGsvMb+1zLjqZM3Wvys208p1tSWySQAqpzEZq8cVbXVn98R0aI9TetP74jo0xQHQA3AKyJYMVewtc9tiN/5ZFC8fYyY+6n50wAIPV4C62W+d1COtSYAwjysHiHuXf6b3U7wfN9grbZN2E1NMoeQpoJcGIYlKB5fJMdGUuhm0OIUVMUSpJPlKrRKgTTyeCCJd9sdLer/UxYsMUspmWBWNU45VtkfGCLXI4Lg5ZsFdnzCU6dTVm4hUwvENG42CCDnBzEcBgIZbXeuyjinGUKXLkkgpFS3wLAz0HnQurjJs4Kn9O1scWaF5tc3H59ERbtJlK7OZCdKcSFDcIUdPODyxZ1qpphdLDymmJJRLDhTX6ySMSVcaTt8OmOlat4s5MoKFuBKTmUEJw1G4TpgZVNDACN68qv0/NJUOcxwyk377+y41uTAcmXlp+qp1xSeIrUQYItyTB/6le1+zTyjGf1gf2Jk8/OLwMIKt1WhCeFStA4tMHjJPJxMhLpaScRzqWrzlnSeLQAOCF0zHF+dXY5VRRU2mBu7d6AdfghDensm791v5Exw7CsRyceDLWHGQVDEaCiRU56GO3eka2k791v5Exkup2SR9x35YUW5prHqropTDhge3iGbvgq7a9juyjpbeRhWM+6CDoKVbYjpZISMo88lE24tAUaJpQIJ2gpelNf/wAYK14mSXhsviQP27VSj+YbaOXa4YBShQ0PER/9R7LHsn9QvKGrGI0xF8r+dvqOxTOSUohpAbbSEoSKJSNAEALL7ZKZ9Z+ggk3YZX+Es6g4autAUJ0rRoBrtkZgeSBrl9sjM+s/QQ+pcHxghZGCQPp66SOTiB8d43rFkrkwu0HVNNqSgpTjJVWlApKdr7wi06y8xv7XMvsinWFlC7JLLjCglSk4SSAoUqDoPCBHc11p/fEdGiERmLL4wbrYq2YiZSadzQ3v/hWfJy6t+VmmXlPNqS2rEQAqpzEZq8cFBGiAQb1J/fEdGmDlJOFTaCdJSknjIBMXU7mWIYvlMXhqmua+pIJO4W7f5WaF9v52SR6hv53IYKF9v52SR6hv53IpWGET7oNiJb8T81cXKsU26DYiW/E/NXGfK/LZVnKTil1ONqzBwLAGLzSKZjHLnBouU2GF8zwyMXJ/OatZjnv2DLuKKlsNLUdKlNoJPGSKmKG1fU2VDFLrSkkAnGDQbZphzwRZOaS6hK0EFKhVJGgg6DHLJGScDdPnpKikIMjS2/D8C0/ozK+jMdE32RBk1K+jMdE32RyMsMvm7OKUFJccVnwAgYU7qia0qdEV5m+YLUEolFqUogABwEknQB5McOkiacp4p8VFWSx7RgOXrf8AkohsSSEZkISkfygD4RnAjSVaYbZ1V/CyAKrqoEJ4MWasUq0745dBIZaW7/NmQk8Vanqjtz2M4mynhpJ6knZtLvzqrk7k/LLUVLl2lKOcqU2gknhJGePj6MynozHRN9kDwX2Kr/CinrDX5Y7Fl3xSzhAdQtnhNFp5SM45oUJoieKsfhlfG25abdjdWv6MSvozHRN9kQZMyvozHRN9kb0tNJcSFoUFJUKgg1BHARHCyzyvFnNoWWy5jUU0CgmlBXbBhxygXPBQRiaV4jYTmPJd2YlEOJKFpCknSlQBSeMHNGiMmJX0Zjom+yKO1fSlRA8GVnIH7wbZp5sEtBqI8a9knDemT01RSWEgLb91jl2EtpCUJCUjQlIAAHABmEZaxWctMtBZobJaLmqFQzKCaYQN0Hdityl8iVuIR4MoY1JTXGDTEQK6OGPHTMacpK7iw6qmj2rGXb13Ikkx5hiCPuGqBc2bydlnjVxhpR3ShJPPSsa7eR0mk1EqzX1aT8RHaj5UY5yt6JonlAyhxt7yvhphKRRIAG0AABzCPuBxPXzNtuLQlhS0pUUhYWAFUNKgU0R92ZfE288htTCmwtQTjKwQmuYEimitIVt472urjhNZlz7Pda/L/Ku0zYbDqipxhpajSqlNoUo00VJFY9lrCYaVibZaQoVAUlCEnPpzgVjdBj0mHWCzs7rWvuXyRHPcydllEqVLskkkkltBJJ0kmmcxx8oLxpWTUUElxwaUN0NOBSiaA8EVV2+zP5Mrm4XM/UmEvmjBsStCnw2slGaNht14fVEWWsOXaVibYaQrOMSW0JOfTnArHj1gSziipbDSlHSpTaCTxkipihSV9SCaOy6kjbKFBXUQIvdiZQMzjeNhYUNsaFJO4pJzgx6x7H7guKijqqbxStI7/wBwvPozKejMdE32RPoxK+jMdE32RW8q7y0yEwWSwpdEpViCwmuIbhEcfXtR6KrpE92OXSxNNinxYfXSsD2NJB4bx/Kvf0ZlfRmOib7I6aEgAAaBogZa9yPRVdInuxNe1HoqukT3Y81EQ5ro4PXu4sPxH8onVhfr+dkkeob+dyClkdeAm0XVoDJbwJCqlQVXygKZgN2BZfxskj1DfzuRQxzXi44LNmgkp35JRYooXQbES34n5q4strWU3MtKadGJCxQjc3CDtEaaxWroNiJb8T81cXKkBF0oOLTdvFLplVkw5IPltedJqWl7Sk/oRtiO3kVeIqRacacSVooVMjzV+af5Tp4KcMFbKrJpueYLSxQ6UL20K2iP1G5C8PN4VFJ+ySOYkfpGXKwwOzN4Ffe0E8WLU5inHiba/wBis1o2guYdU64cS1mpP6AbQ2gIK92uQvg6RMvj9sofs0n/AI0nbP8AORzCK7dRku3MuKfc8oMkBKNoqIqFK3QNobvFBlpDqaG/9RyzscxHJ/tIdwHH+ED7zco1TE2pkH9kwcITtFY+uo7prmHFwxycjsllWg/qYVgSkYlrpWgrQADdP6GNbKlgonZlJ0h1zrUSOoiLpctMpDswgkYlJbKeJJXi+ZMTt/qTWctiVxo8NzQcQB87XPzuu6q52UKaBbwV52JJ/tw0gYZUZPLkZhTKzi0FK9GJJ0Gm0dqGLJgNXxPpVONpGlLQCv6lKIHN8YoqomNZcCyxcDxCplqdm9xcCDxX1dNlGpqYEsoktu1wjaSsCubcqK8wjvX1fw7HrT8hiiXfMlVoy1NpZJ4glRMXy+lJ8GY9afkMcRkmAqqpjZHi8Rbz4+/eEJpT66PvJ+YQz6NAhYJY0Wknzk/EQziF5hyR1RcCk/qf2o/cfshpfd9SW+858EwNLI/iGfWtfOmCTfYsYZYbeJz4Igb2Mmswz61v50wmo/eWpg//AF3o76lMwI+o+Ux9RrL88UipXk5Q+CSagk0cd/Zo3RUeUocSa8pEWomAReTlD4XOKCTVtmraNwkHyzyn4RPUSZGd1r4PSaqpAI8I3lV+ybNVMvNso+stQSOAbZ4gKnkjFNyqmXFNqFFIUpJG4UmkWa7i05aVmFPTK8OFOFvyVKzq0nyQaZhT+qNfL6el35svSy8SXEgr8lSaLGY/WArUUPPGZlGzzX3r7kVEhrDDkOS3G26/vRZyByg8Mk0KJ/aI/ZufeTSiuUUPPGteXlCqUlKtnC46rU0nbAIJUocIA5yIHt12UHg02G1Gjb9EHcCx9Q9ZH9UWe+lolmXUNAWsHjUnN8DFwlLoCRxC+Ufh7YsUbG4eBxuPmbfHchPWp3Seck/rBasG6BnUkqmlLU4RUpScKU12s2ckbtYFMk6EuIUdCVJJ4goE9UM2hwEAjODoO7WE0kbX3Llp/qCsmpwxkRsDfh2shHlZdQtkpVJ43UqNCg4cSdOcKzAp49EZ8iMibQlJhLpCEI0OJK6lSDpFEg5xpEELKLKNqRbDjxOEqCQEipJO4NugBMa1mZbycwQG5hGI/YVVCqnaoqleSKNjEH3vYrG/1KukpspbmbvBcRf+y5uUl2zU8+X1uuIUUpTRITTyc22KxUsrbsmpKVW+h1xSkYaJUE0OJQTnoK7cF4RVL0NjHvw/zEx1LEzKXW3pOH4hUiWOIPOW4Fu10BgYJ9gXTMzMsy8p51JdbSsgBFAVAGgqNEDAQxWRGx0p6lv5REdKxrycwX02P1U1Oxhida5K5+SmQDdnOLW24tZWkJIUEimcGooOCBRfxskj1DfzuQwVIX6/nZJHqG/ncjUY0MFgvhpZnzvzym5RPug2IlvxPzVxc4pl0GxEt+J+auLnHqSvhcLHPfvV/fX8xhniI5RyVlSamWYP4SOyJ54TLbetnCcSbQucXNve3yuqVcn+5mPWI+WCXGnI2U0xUNNobBNSEJSmvHhEbkMjZkaGqGtqBUzulAtdDW8nIFcwozMuMTlAHGxpVhFApO6qmam3SBdLTTsq6FIKmnUcYUN0EH4GGZwxqTtjsvfvWm3PvISr4iES0wc7M02K1qHHHQR7GZuZvzt07oLqvVninDibr5wQMXxp1RWFKdmnSTjddWamgKlKJ4BB+OQ0lWvgzXsiOlJ2S0yKNNobH8qUp+AhZpnu9pyqZjlNACaeCxPoqXdtkIqTq++KPKFEo04EnOanzj1RYcssnfDpVTVaKqFIJ0BSdFeA5xyx3QmPaRW2NrW5eS+flrZpJ9QT4uXolltOynZZwtvIKFDaIzHhSdChwiO/Zd5U7LthtK0qSkUTjTiIA0CuavLB0mZBDoo4hKxuKSFDmIjlLyIkjplmfYA+ESaVzT4HL6A49DOwNqYb2934EBrZt56ccxvrxK0DaAG4kDRFxu2yHcceRMvJKGmziQFChWoaCAfsjTXbgnymSsq0aty7SSNBCE1HKc8dUJjplLZ2Zxuk1WO54tjTsyj7dgF4BH1HkexavmlWsvMoPA5Nagf2i/2bf3lbfIKnkhfzDMTlkNPU1ZttwCtAtKV0rppiGaNb6Kyu1LMD8JvsiSaB0rr33LfwzFY6GMtyEuPO/wAENpC5pbjSFqmAhSkpJRgrhJANK4s9IxWzdEthhx1L4cKElWDBQkDOaGp2q80GIIjxxoKFDnG2N3jj3Sx24JYx2szXzbr8LBK6lVDUZiM4PDuwcpAt2zZgS4fKIwrI0pdb+0Bx0PEqO79FJT0Zjom+yNuSstpkENNobBNSEJCQTukJAjyGnLL3O4p2I4wyrDSxpa9puCl4t7Jp+SWUPIIH2V08hQ3Uq/TTHTsi8eclkBtC0qQkUSFpxFI2gDmNOOD09LhYooBQOkEAg8YMchzIqSVplma8CAPhSONKWm7HKgY9FMwMqos1vznwQItzKR+dWFPrxUzJAFEpruAbcW27rINx11Ew+gpaQcSAoUK1DQaH7I01OmChKZLSrJq3LtJI0EITUcROeOolMdMprOzON0qqxwOi2NOzKPzhZeARVbzz/tj34fzpi2ERgmpJDqcLiUrSdKVAKBpnzg8MVPGZpCwaeXZStkIvYg/BLCIYrIjY6U9S38ojMclJT0Zjom+yOlLsJbSEpASlIoEgAAAaAANAieCAxEm62MVxVtc1rQ0ixWSF9v52SR6hv53IYKF9v52SR6hv53IqWCET7n9iJb8T81cXOsJ0ibWkUStYG4FKA5gY98YO7457au2PV6nErErCd+MHd8c9tXbE8YO7457au2PF4nErErCd+MHd8c9tXbE8YO7457au2BCcSsSsJ34wd3xz21dsTxg7vjntq7YEJxKxKwnfjB3fHPbV2xPGDu+Oe2rtgQnErErCd+MHd8c9tXbE8YO7457au2BCcSsSsJ34wd3xz21dsTxg7vjntq7YEJxKxKwnfjB3fHPbV2xPGDu+Oe2rtgQnErErCd+MHd8c9tXbE8YO7457au2BCcSsSsJ34wd3xz21dsTxg7vjntq7YEJxKxKwnfjB3fHPbV2xPGDu+Oe2rtgQnErErCd+MHd8c9tXbE8YO7457au2BCcSsSsJ34wd3xz21dsTxg7vjntq7YEJxKxKwnfjB3fHPbV2xPGDu+Oe2rtgQnErErCd+MHd8c9tXbE8YO7457au2BCcSsSsJ34wd3xz21dsTxg7vjntq7YEJw4X6/nZJHqG/ncgei0Hd8c9tXbGF55SjVSiToqSSeuPUL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B862-DE29-4269-80C0-CE07B8B0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581" y="6683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dk1"/>
                </a:solidFill>
              </a:rPr>
              <a:t>PRE- INDUSTRIAL TRAINING ACTIVITIES</a:t>
            </a:r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2A4606A-25E0-4769-9EC4-864721454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223804"/>
              </p:ext>
            </p:extLst>
          </p:nvPr>
        </p:nvGraphicFramePr>
        <p:xfrm>
          <a:off x="457200" y="1240995"/>
          <a:ext cx="8229601" cy="5357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092">
                  <a:extLst>
                    <a:ext uri="{9D8B030D-6E8A-4147-A177-3AD203B41FA5}">
                      <a16:colId xmlns:a16="http://schemas.microsoft.com/office/drawing/2014/main" val="1002911406"/>
                    </a:ext>
                  </a:extLst>
                </a:gridCol>
                <a:gridCol w="2881393">
                  <a:extLst>
                    <a:ext uri="{9D8B030D-6E8A-4147-A177-3AD203B41FA5}">
                      <a16:colId xmlns:a16="http://schemas.microsoft.com/office/drawing/2014/main" val="2907160316"/>
                    </a:ext>
                  </a:extLst>
                </a:gridCol>
                <a:gridCol w="2162305">
                  <a:extLst>
                    <a:ext uri="{9D8B030D-6E8A-4147-A177-3AD203B41FA5}">
                      <a16:colId xmlns:a16="http://schemas.microsoft.com/office/drawing/2014/main" val="3518495195"/>
                    </a:ext>
                  </a:extLst>
                </a:gridCol>
                <a:gridCol w="1166439">
                  <a:extLst>
                    <a:ext uri="{9D8B030D-6E8A-4147-A177-3AD203B41FA5}">
                      <a16:colId xmlns:a16="http://schemas.microsoft.com/office/drawing/2014/main" val="3231956503"/>
                    </a:ext>
                  </a:extLst>
                </a:gridCol>
                <a:gridCol w="1664372">
                  <a:extLst>
                    <a:ext uri="{9D8B030D-6E8A-4147-A177-3AD203B41FA5}">
                      <a16:colId xmlns:a16="http://schemas.microsoft.com/office/drawing/2014/main" val="4117748430"/>
                    </a:ext>
                  </a:extLst>
                </a:gridCol>
              </a:tblGrid>
              <a:tr h="5333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699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Activities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Date/ Duration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Location/ Website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Person/s Involved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21114414"/>
                  </a:ext>
                </a:extLst>
              </a:tr>
              <a:tr h="502505">
                <a:tc>
                  <a:txBody>
                    <a:bodyPr/>
                    <a:lstStyle/>
                    <a:p>
                      <a:pPr marL="7620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Attend First Briefing on Industrial Training (THURSDAY)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en-US" sz="1400" kern="1200" baseline="300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April 2021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Online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LI Coordinator, Student. 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88075140"/>
                  </a:ext>
                </a:extLst>
              </a:tr>
              <a:tr h="533372">
                <a:tc>
                  <a:txBody>
                    <a:bodyPr/>
                    <a:lstStyle/>
                    <a:p>
                      <a:pPr marL="7620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LI registration &amp; Update resume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en-US" sz="1400" kern="1200" baseline="300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April 2021 – 4</a:t>
                      </a:r>
                      <a:r>
                        <a:rPr lang="en-US" sz="1400" kern="1200" baseline="300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May 2021 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e-LI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Student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56307325"/>
                  </a:ext>
                </a:extLst>
              </a:tr>
              <a:tr h="587889">
                <a:tc>
                  <a:txBody>
                    <a:bodyPr/>
                    <a:lstStyle/>
                    <a:p>
                      <a:pPr marL="7620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Apply internship application to 1 - 3 companies  in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en-US" sz="1400" kern="1200" baseline="300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April 2021 – until offered placement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e-LI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Student, PKKA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65810003"/>
                  </a:ext>
                </a:extLst>
              </a:tr>
              <a:tr h="911481">
                <a:tc>
                  <a:txBody>
                    <a:bodyPr/>
                    <a:lstStyle/>
                    <a:p>
                      <a:pPr marL="7620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Check for any offer letters - (if no offer, resubmit application to other companies), email offer letter to PKKA (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  <a:hlinkClick r:id="rId2"/>
                        </a:rPr>
                        <a:t>li@uthm.edu.my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)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Weekly after registration until offer is received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PKKA, e-LI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Student, PKKA 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Zailiya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50794605"/>
                  </a:ext>
                </a:extLst>
              </a:tr>
              <a:tr h="533372">
                <a:tc>
                  <a:txBody>
                    <a:bodyPr/>
                    <a:lstStyle/>
                    <a:p>
                      <a:pPr marL="76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Attend Second Briefing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June/July 2021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Online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LI Coordinator, Student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39935483"/>
                  </a:ext>
                </a:extLst>
              </a:tr>
              <a:tr h="570327">
                <a:tc>
                  <a:txBody>
                    <a:bodyPr/>
                    <a:lstStyle/>
                    <a:p>
                      <a:pPr marL="7620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255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Start Internship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en-US" sz="1400" kern="1200" baseline="300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August 2021 – 28</a:t>
                      </a:r>
                      <a:r>
                        <a:rPr lang="en-US" sz="1400" kern="1200" baseline="300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Jan 2022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Organization around Malaysia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36069556"/>
                  </a:ext>
                </a:extLst>
              </a:tr>
              <a:tr h="741423">
                <a:tc>
                  <a:txBody>
                    <a:bodyPr/>
                    <a:lstStyle/>
                    <a:p>
                      <a:pPr marL="7620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255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Check name already registered automatically for BIT 40112/BIC 41812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Latihan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Industri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during Course Registration Week.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Please update with PPA (expected in September 2021)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SMAP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Student, PA, Faculty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29821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315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340768"/>
            <a:ext cx="88924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Internship Registration in </a:t>
            </a:r>
            <a:r>
              <a:rPr lang="en-US" sz="2000" dirty="0" err="1"/>
              <a:t>eLI</a:t>
            </a:r>
            <a:r>
              <a:rPr lang="en-US" sz="2000" dirty="0"/>
              <a:t> System will be opened only </a:t>
            </a:r>
            <a:r>
              <a:rPr lang="en-US" sz="2000" b="1" dirty="0">
                <a:solidFill>
                  <a:srgbClr val="FFC000"/>
                </a:solidFill>
              </a:rPr>
              <a:t>1 months </a:t>
            </a:r>
            <a:r>
              <a:rPr lang="en-US" sz="2000" dirty="0"/>
              <a:t>from </a:t>
            </a:r>
            <a:r>
              <a:rPr lang="en-US" sz="2000" b="1" dirty="0">
                <a:solidFill>
                  <a:srgbClr val="FFC000"/>
                </a:solidFill>
              </a:rPr>
              <a:t>5</a:t>
            </a:r>
            <a:r>
              <a:rPr lang="en-US" sz="2000" b="1" baseline="30000" dirty="0">
                <a:solidFill>
                  <a:srgbClr val="FFC000"/>
                </a:solidFill>
              </a:rPr>
              <a:t>th</a:t>
            </a:r>
            <a:r>
              <a:rPr lang="en-US" sz="2000" b="1" dirty="0">
                <a:solidFill>
                  <a:srgbClr val="FFC000"/>
                </a:solidFill>
              </a:rPr>
              <a:t> April 2021 to 4</a:t>
            </a:r>
            <a:r>
              <a:rPr lang="en-US" sz="2000" b="1" baseline="30000" dirty="0">
                <a:solidFill>
                  <a:srgbClr val="FFC000"/>
                </a:solidFill>
              </a:rPr>
              <a:t>th</a:t>
            </a:r>
            <a:r>
              <a:rPr lang="en-US" sz="2000" b="1" dirty="0">
                <a:solidFill>
                  <a:srgbClr val="FFC000"/>
                </a:solidFill>
              </a:rPr>
              <a:t> May 2021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Student must select at least 1 company to max  3 Companies max  at one time – student can add more if there is no offer/rejection from company (within 2-3 weeks). Please send email to coordinator to add more company.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Student Print cover letter, cv and reply form and send to the company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Company must send reply form to PKKA (li@uthm.edu.my) (Thru email/fax/post)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Student must accept the first offer (if want to change please write a letter to coordinator and ask for written support)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If student not doing internship send letter to coordinator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Student must print rejection letter to other companies and send to the companies.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If student fail to find companies within the specified time ask for extension. (extension of not more than 2 weeks will be given based on circumstances)</a:t>
            </a:r>
          </a:p>
          <a:p>
            <a:endParaRPr lang="en-US" sz="20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377752" y="0"/>
            <a:ext cx="6388745" cy="568325"/>
          </a:xfrm>
          <a:prstGeom prst="rect">
            <a:avLst/>
          </a:prstGeom>
        </p:spPr>
        <p:txBody>
          <a:bodyPr vert="horz" lIns="45720" tIns="0" rIns="45720" bIns="0" rtlCol="0"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IMPORTANT TASK BEFORE STARTING INTERNSHIP  </a:t>
            </a:r>
            <a:endParaRPr lang="en-MY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120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27784" y="-25673"/>
            <a:ext cx="6666744" cy="1006401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Join FB group </a:t>
            </a:r>
            <a:r>
              <a:rPr lang="en-US" sz="2400" b="1" dirty="0" err="1">
                <a:solidFill>
                  <a:schemeClr val="tx2"/>
                </a:solidFill>
              </a:rPr>
              <a:t>Latihan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Industri</a:t>
            </a:r>
            <a:r>
              <a:rPr lang="en-US" sz="2400" b="1" dirty="0">
                <a:solidFill>
                  <a:schemeClr val="tx2"/>
                </a:solidFill>
              </a:rPr>
              <a:t> @ FSKTM, UTHM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Stay informed!</a:t>
            </a:r>
            <a:br>
              <a:rPr lang="en-US" sz="2400" b="1" dirty="0">
                <a:solidFill>
                  <a:schemeClr val="tx2"/>
                </a:solidFill>
              </a:rPr>
            </a:br>
            <a:endParaRPr lang="en-US" sz="2400" b="1" dirty="0">
              <a:solidFill>
                <a:schemeClr val="tx2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319" y="764704"/>
            <a:ext cx="6905362" cy="38823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B3F112-EC11-42B7-8BFD-7B62045478CE}"/>
              </a:ext>
            </a:extLst>
          </p:cNvPr>
          <p:cNvSpPr txBox="1"/>
          <p:nvPr/>
        </p:nvSpPr>
        <p:spPr>
          <a:xfrm flipH="1">
            <a:off x="899592" y="4826675"/>
            <a:ext cx="77237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subscribe to Telegram Channel for faster information and Q&amp;A</a:t>
            </a:r>
          </a:p>
          <a:p>
            <a:r>
              <a:rPr lang="en-US" u="sng" dirty="0">
                <a:hlinkClick r:id="rId3"/>
              </a:rPr>
              <a:t>https://t.me/joinchat/l2qw2ur_kl4zZWRl</a:t>
            </a:r>
            <a:endParaRPr lang="en-US" u="sng" dirty="0"/>
          </a:p>
          <a:p>
            <a:endParaRPr lang="en-US" dirty="0"/>
          </a:p>
          <a:p>
            <a:r>
              <a:rPr lang="en-US" dirty="0"/>
              <a:t>Telegram group link to this channel</a:t>
            </a:r>
          </a:p>
          <a:p>
            <a:r>
              <a:rPr lang="en-US" dirty="0">
                <a:hlinkClick r:id="rId4"/>
              </a:rPr>
              <a:t>https://t.me/joinchat/eWNWv4a4ea5lOTE1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47F4-C945-4B7E-A210-1D4BFF01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3848" y="160337"/>
            <a:ext cx="5482952" cy="11430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eLI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System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080A-7D0B-4038-A985-20371023E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Oleh: </a:t>
            </a:r>
          </a:p>
          <a:p>
            <a:pPr marL="0" indent="0">
              <a:buNone/>
            </a:pPr>
            <a:r>
              <a:rPr lang="de-DE" dirty="0"/>
              <a:t>Ts. Dr. MOHD FAHRUL BIN HASSAN </a:t>
            </a:r>
          </a:p>
          <a:p>
            <a:pPr marL="346075" indent="-346075">
              <a:buNone/>
            </a:pPr>
            <a:r>
              <a:rPr lang="de-DE" dirty="0"/>
              <a:t>(Ketua Jabatan Latihan Industri Pelajar)</a:t>
            </a:r>
          </a:p>
          <a:p>
            <a:pPr marL="346075" indent="-346075">
              <a:buNone/>
            </a:pPr>
            <a:endParaRPr lang="de-DE" dirty="0"/>
          </a:p>
          <a:p>
            <a:pPr marL="346075" indent="-346075">
              <a:buNone/>
            </a:pPr>
            <a:r>
              <a:rPr lang="de-DE" dirty="0"/>
              <a:t>Email : fahrul@uthm.edu.my</a:t>
            </a:r>
          </a:p>
          <a:p>
            <a:pPr marL="346075" indent="-346075">
              <a:buNone/>
            </a:pPr>
            <a:r>
              <a:rPr lang="de-DE" dirty="0"/>
              <a:t>Office no. : 07-4537866</a:t>
            </a:r>
          </a:p>
          <a:p>
            <a:pPr marL="346075" indent="-346075">
              <a:buNone/>
            </a:pPr>
            <a:endParaRPr lang="de-DE" dirty="0"/>
          </a:p>
          <a:p>
            <a:pPr marL="346075" indent="-346075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67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60" name="Picture 8" descr="C:\Users\Administrator\AppData\Local\Microsoft\Windows\Temporary Internet Files\Content.IE5\6NJDTTH0\MP900411819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0"/>
            <a:ext cx="4572000" cy="6874784"/>
          </a:xfrm>
          <a:prstGeom prst="rect">
            <a:avLst/>
          </a:prstGeom>
          <a:noFill/>
        </p:spPr>
      </p:pic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397912"/>
            <a:ext cx="4257676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4000" b="1" dirty="0"/>
              <a:t>When are you eligible to go for Industrial Training?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68593274"/>
              </p:ext>
            </p:extLst>
          </p:nvPr>
        </p:nvGraphicFramePr>
        <p:xfrm>
          <a:off x="428596" y="257174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q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214422"/>
            <a:ext cx="4267200" cy="426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0417" name="Text Box 5"/>
          <p:cNvSpPr txBox="1">
            <a:spLocks noChangeArrowheads="1"/>
          </p:cNvSpPr>
          <p:nvPr/>
        </p:nvSpPr>
        <p:spPr bwMode="auto">
          <a:xfrm>
            <a:off x="4552920" y="1762972"/>
            <a:ext cx="442915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 Rounded MT Bold" pitchFamily="34" charset="0"/>
                <a:cs typeface="Aharoni" pitchFamily="2" charset="-79"/>
              </a:rPr>
              <a:t>THANK YOU </a:t>
            </a:r>
          </a:p>
          <a:p>
            <a:pPr algn="ctr"/>
            <a:r>
              <a:rPr lang="en-GB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 Rounded MT Bold" pitchFamily="34" charset="0"/>
                <a:cs typeface="Aharoni" pitchFamily="2" charset="-79"/>
              </a:rPr>
              <a:t>AND </a:t>
            </a:r>
          </a:p>
          <a:p>
            <a:pPr algn="ctr"/>
            <a:r>
              <a:rPr lang="en-GB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 Rounded MT Bold" pitchFamily="34" charset="0"/>
                <a:cs typeface="Aharoni" pitchFamily="2" charset="-79"/>
              </a:rPr>
              <a:t>GOOD LUCK</a:t>
            </a:r>
            <a:endParaRPr lang="en-US" sz="4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rial Rounded MT Bold" pitchFamily="34" charset="0"/>
              <a:cs typeface="Aharoni" pitchFamily="2" charset="-79"/>
            </a:endParaRP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8792411"/>
              </p:ext>
            </p:extLst>
          </p:nvPr>
        </p:nvGraphicFramePr>
        <p:xfrm>
          <a:off x="500034" y="357166"/>
          <a:ext cx="8143932" cy="5929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79712" y="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Why go for Industrial Training?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97599420"/>
              </p:ext>
            </p:extLst>
          </p:nvPr>
        </p:nvGraphicFramePr>
        <p:xfrm>
          <a:off x="467544" y="1268760"/>
          <a:ext cx="8215370" cy="521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81488159"/>
              </p:ext>
            </p:extLst>
          </p:nvPr>
        </p:nvGraphicFramePr>
        <p:xfrm>
          <a:off x="214282" y="285728"/>
          <a:ext cx="8072494" cy="6072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87624" y="0"/>
            <a:ext cx="7344816" cy="79690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Scope of Training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186145"/>
              </p:ext>
            </p:extLst>
          </p:nvPr>
        </p:nvGraphicFramePr>
        <p:xfrm>
          <a:off x="214282" y="928670"/>
          <a:ext cx="8715436" cy="5929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81" y="160337"/>
            <a:ext cx="8229600" cy="820391"/>
          </a:xfrm>
        </p:spPr>
        <p:txBody>
          <a:bodyPr/>
          <a:lstStyle/>
          <a:p>
            <a:r>
              <a:rPr lang="en-US" b="1" dirty="0"/>
              <a:t>Expectation to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MY" b="1" dirty="0"/>
              <a:t>Students are expected to be involved in the following areas: </a:t>
            </a:r>
            <a:endParaRPr lang="en-US" b="1" dirty="0"/>
          </a:p>
          <a:p>
            <a:pPr lvl="0"/>
            <a:r>
              <a:rPr lang="en-US" dirty="0"/>
              <a:t>Documentation and testing new software applications</a:t>
            </a:r>
          </a:p>
          <a:p>
            <a:pPr lvl="0"/>
            <a:r>
              <a:rPr lang="en-US" dirty="0"/>
              <a:t>Web design and development</a:t>
            </a:r>
          </a:p>
          <a:p>
            <a:pPr lvl="0"/>
            <a:r>
              <a:rPr lang="en-US" dirty="0"/>
              <a:t>Hardware architecture and construction</a:t>
            </a:r>
          </a:p>
          <a:p>
            <a:pPr lvl="0"/>
            <a:r>
              <a:rPr lang="en-US" dirty="0"/>
              <a:t>Network design and engineering</a:t>
            </a:r>
          </a:p>
          <a:p>
            <a:pPr lvl="0"/>
            <a:r>
              <a:rPr lang="en-US" dirty="0"/>
              <a:t>Develop system/applications (coding, programming)</a:t>
            </a:r>
          </a:p>
          <a:p>
            <a:pPr lvl="0"/>
            <a:r>
              <a:rPr lang="en-US" dirty="0"/>
              <a:t>Multimedia </a:t>
            </a:r>
          </a:p>
          <a:p>
            <a:pPr lvl="0"/>
            <a:r>
              <a:rPr lang="en-MY" dirty="0"/>
              <a:t>Security tool implementation, integration, and performance evaluation</a:t>
            </a:r>
            <a:endParaRPr lang="en-US" dirty="0"/>
          </a:p>
          <a:p>
            <a:pPr lvl="0"/>
            <a:r>
              <a:rPr lang="en-MY" dirty="0"/>
              <a:t>IT Project management related task</a:t>
            </a:r>
            <a:endParaRPr lang="en-US" dirty="0"/>
          </a:p>
          <a:p>
            <a:pPr marL="0" indent="0">
              <a:buNone/>
            </a:pPr>
            <a:r>
              <a:rPr lang="en-MY" dirty="0"/>
              <a:t>Upon completion of this industrial training, the students are expected to possess certain level of technical competency, particularly related to their respective field of studies.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92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98392" y="1654500"/>
            <a:ext cx="8352532" cy="4071970"/>
            <a:chOff x="398392" y="1654500"/>
            <a:chExt cx="8352532" cy="4071970"/>
          </a:xfrm>
        </p:grpSpPr>
        <p:sp>
          <p:nvSpPr>
            <p:cNvPr id="7" name="Freeform 6"/>
            <p:cNvSpPr/>
            <p:nvPr/>
          </p:nvSpPr>
          <p:spPr>
            <a:xfrm>
              <a:off x="4497320" y="2538477"/>
              <a:ext cx="3402883" cy="215707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028113"/>
                  </a:lnTo>
                  <a:lnTo>
                    <a:pt x="3402883" y="2028113"/>
                  </a:lnTo>
                  <a:lnTo>
                    <a:pt x="3402883" y="2157074"/>
                  </a:lnTo>
                </a:path>
              </a:pathLst>
            </a:custGeom>
            <a:noFill/>
            <a:scene3d>
              <a:camera prst="orthographicFront"/>
              <a:lightRig rig="flat" dir="t"/>
            </a:scene3d>
            <a:sp3d prstMaterial="matte"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/>
            <p:cNvSpPr/>
            <p:nvPr/>
          </p:nvSpPr>
          <p:spPr>
            <a:xfrm>
              <a:off x="4497320" y="2538477"/>
              <a:ext cx="816159" cy="215707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028113"/>
                  </a:lnTo>
                  <a:lnTo>
                    <a:pt x="1701441" y="2028113"/>
                  </a:lnTo>
                  <a:lnTo>
                    <a:pt x="1701441" y="2157074"/>
                  </a:lnTo>
                </a:path>
              </a:pathLst>
            </a:custGeom>
            <a:noFill/>
            <a:scene3d>
              <a:camera prst="orthographicFront"/>
              <a:lightRig rig="flat" dir="t"/>
            </a:scene3d>
            <a:sp3d prstMaterial="matte"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2795878" y="2538477"/>
              <a:ext cx="1701441" cy="215707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701441" y="0"/>
                  </a:moveTo>
                  <a:lnTo>
                    <a:pt x="1701441" y="2028113"/>
                  </a:lnTo>
                  <a:lnTo>
                    <a:pt x="0" y="2028113"/>
                  </a:lnTo>
                  <a:lnTo>
                    <a:pt x="0" y="2157074"/>
                  </a:lnTo>
                </a:path>
              </a:pathLst>
            </a:custGeom>
            <a:noFill/>
            <a:scene3d>
              <a:camera prst="orthographicFront"/>
              <a:lightRig rig="flat" dir="t"/>
            </a:scene3d>
            <a:sp3d prstMaterial="matte"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1094437" y="2538477"/>
              <a:ext cx="3402883" cy="215707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402883" y="0"/>
                  </a:moveTo>
                  <a:lnTo>
                    <a:pt x="3402883" y="2028113"/>
                  </a:lnTo>
                  <a:lnTo>
                    <a:pt x="0" y="2028113"/>
                  </a:lnTo>
                  <a:lnTo>
                    <a:pt x="0" y="2157074"/>
                  </a:lnTo>
                </a:path>
              </a:pathLst>
            </a:custGeom>
            <a:noFill/>
            <a:scene3d>
              <a:camera prst="orthographicFront"/>
              <a:lightRig rig="flat" dir="t"/>
            </a:scene3d>
            <a:sp3d prstMaterial="matte"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ounded Rectangle 11"/>
            <p:cNvSpPr/>
            <p:nvPr/>
          </p:nvSpPr>
          <p:spPr>
            <a:xfrm>
              <a:off x="3801276" y="1654500"/>
              <a:ext cx="1392088" cy="883976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3955952" y="1801443"/>
              <a:ext cx="1392088" cy="883976"/>
            </a:xfrm>
            <a:custGeom>
              <a:avLst/>
              <a:gdLst>
                <a:gd name="connsiteX0" fmla="*/ 0 w 1392088"/>
                <a:gd name="connsiteY0" fmla="*/ 88398 h 883976"/>
                <a:gd name="connsiteX1" fmla="*/ 88398 w 1392088"/>
                <a:gd name="connsiteY1" fmla="*/ 0 h 883976"/>
                <a:gd name="connsiteX2" fmla="*/ 1303690 w 1392088"/>
                <a:gd name="connsiteY2" fmla="*/ 0 h 883976"/>
                <a:gd name="connsiteX3" fmla="*/ 1392088 w 1392088"/>
                <a:gd name="connsiteY3" fmla="*/ 88398 h 883976"/>
                <a:gd name="connsiteX4" fmla="*/ 1392088 w 1392088"/>
                <a:gd name="connsiteY4" fmla="*/ 795578 h 883976"/>
                <a:gd name="connsiteX5" fmla="*/ 1303690 w 1392088"/>
                <a:gd name="connsiteY5" fmla="*/ 883976 h 883976"/>
                <a:gd name="connsiteX6" fmla="*/ 88398 w 1392088"/>
                <a:gd name="connsiteY6" fmla="*/ 883976 h 883976"/>
                <a:gd name="connsiteX7" fmla="*/ 0 w 1392088"/>
                <a:gd name="connsiteY7" fmla="*/ 795578 h 883976"/>
                <a:gd name="connsiteX8" fmla="*/ 0 w 1392088"/>
                <a:gd name="connsiteY8" fmla="*/ 88398 h 88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088" h="883976">
                  <a:moveTo>
                    <a:pt x="0" y="88398"/>
                  </a:moveTo>
                  <a:cubicBezTo>
                    <a:pt x="0" y="39577"/>
                    <a:pt x="39577" y="0"/>
                    <a:pt x="88398" y="0"/>
                  </a:cubicBezTo>
                  <a:lnTo>
                    <a:pt x="1303690" y="0"/>
                  </a:lnTo>
                  <a:cubicBezTo>
                    <a:pt x="1352511" y="0"/>
                    <a:pt x="1392088" y="39577"/>
                    <a:pt x="1392088" y="88398"/>
                  </a:cubicBezTo>
                  <a:lnTo>
                    <a:pt x="1392088" y="795578"/>
                  </a:lnTo>
                  <a:cubicBezTo>
                    <a:pt x="1392088" y="844399"/>
                    <a:pt x="1352511" y="883976"/>
                    <a:pt x="1303690" y="883976"/>
                  </a:cubicBezTo>
                  <a:lnTo>
                    <a:pt x="88398" y="883976"/>
                  </a:lnTo>
                  <a:cubicBezTo>
                    <a:pt x="39577" y="883976"/>
                    <a:pt x="0" y="844399"/>
                    <a:pt x="0" y="795578"/>
                  </a:cubicBezTo>
                  <a:lnTo>
                    <a:pt x="0" y="88398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7801" tIns="67801" rIns="67801" bIns="67801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100" b="1" kern="1200" dirty="0"/>
                <a:t>Dean: </a:t>
              </a:r>
              <a:br>
                <a:rPr lang="en-US" sz="1100" b="1" kern="1200" dirty="0"/>
              </a:br>
              <a:r>
                <a:rPr lang="en-US" sz="1100" dirty="0"/>
                <a:t>Ts. Dr. AZIZUL AZHAR BIN RAMLI</a:t>
              </a:r>
              <a:endParaRPr lang="en-US" sz="1100" b="1" kern="12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98392" y="4695551"/>
              <a:ext cx="1392088" cy="883976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553069" y="4842494"/>
              <a:ext cx="1392088" cy="883976"/>
            </a:xfrm>
            <a:custGeom>
              <a:avLst/>
              <a:gdLst>
                <a:gd name="connsiteX0" fmla="*/ 0 w 1392088"/>
                <a:gd name="connsiteY0" fmla="*/ 88398 h 883976"/>
                <a:gd name="connsiteX1" fmla="*/ 88398 w 1392088"/>
                <a:gd name="connsiteY1" fmla="*/ 0 h 883976"/>
                <a:gd name="connsiteX2" fmla="*/ 1303690 w 1392088"/>
                <a:gd name="connsiteY2" fmla="*/ 0 h 883976"/>
                <a:gd name="connsiteX3" fmla="*/ 1392088 w 1392088"/>
                <a:gd name="connsiteY3" fmla="*/ 88398 h 883976"/>
                <a:gd name="connsiteX4" fmla="*/ 1392088 w 1392088"/>
                <a:gd name="connsiteY4" fmla="*/ 795578 h 883976"/>
                <a:gd name="connsiteX5" fmla="*/ 1303690 w 1392088"/>
                <a:gd name="connsiteY5" fmla="*/ 883976 h 883976"/>
                <a:gd name="connsiteX6" fmla="*/ 88398 w 1392088"/>
                <a:gd name="connsiteY6" fmla="*/ 883976 h 883976"/>
                <a:gd name="connsiteX7" fmla="*/ 0 w 1392088"/>
                <a:gd name="connsiteY7" fmla="*/ 795578 h 883976"/>
                <a:gd name="connsiteX8" fmla="*/ 0 w 1392088"/>
                <a:gd name="connsiteY8" fmla="*/ 88398 h 88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088" h="883976">
                  <a:moveTo>
                    <a:pt x="0" y="88398"/>
                  </a:moveTo>
                  <a:cubicBezTo>
                    <a:pt x="0" y="39577"/>
                    <a:pt x="39577" y="0"/>
                    <a:pt x="88398" y="0"/>
                  </a:cubicBezTo>
                  <a:lnTo>
                    <a:pt x="1303690" y="0"/>
                  </a:lnTo>
                  <a:cubicBezTo>
                    <a:pt x="1352511" y="0"/>
                    <a:pt x="1392088" y="39577"/>
                    <a:pt x="1392088" y="88398"/>
                  </a:cubicBezTo>
                  <a:lnTo>
                    <a:pt x="1392088" y="795578"/>
                  </a:lnTo>
                  <a:cubicBezTo>
                    <a:pt x="1392088" y="844399"/>
                    <a:pt x="1352511" y="883976"/>
                    <a:pt x="1303690" y="883976"/>
                  </a:cubicBezTo>
                  <a:lnTo>
                    <a:pt x="88398" y="883976"/>
                  </a:lnTo>
                  <a:cubicBezTo>
                    <a:pt x="39577" y="883976"/>
                    <a:pt x="0" y="844399"/>
                    <a:pt x="0" y="795578"/>
                  </a:cubicBezTo>
                  <a:lnTo>
                    <a:pt x="0" y="88398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7801" tIns="67801" rIns="67801" bIns="67801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100" b="1" kern="1200" dirty="0"/>
                <a:t>Head of Department Software Engineering</a:t>
              </a:r>
              <a:br>
                <a:rPr lang="en-US" sz="1100" b="1" kern="1200" dirty="0"/>
              </a:br>
              <a:r>
                <a:rPr lang="en-US" sz="1100" b="1" dirty="0"/>
                <a:t>Dr. MOHAMAD AIZI BIN SALAMAT</a:t>
              </a:r>
              <a:endParaRPr lang="en-US" sz="1100" b="1" kern="12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099834" y="4695551"/>
              <a:ext cx="1392088" cy="883976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2254510" y="4785187"/>
              <a:ext cx="1392088" cy="883976"/>
            </a:xfrm>
            <a:custGeom>
              <a:avLst/>
              <a:gdLst>
                <a:gd name="connsiteX0" fmla="*/ 0 w 1392088"/>
                <a:gd name="connsiteY0" fmla="*/ 88398 h 883976"/>
                <a:gd name="connsiteX1" fmla="*/ 88398 w 1392088"/>
                <a:gd name="connsiteY1" fmla="*/ 0 h 883976"/>
                <a:gd name="connsiteX2" fmla="*/ 1303690 w 1392088"/>
                <a:gd name="connsiteY2" fmla="*/ 0 h 883976"/>
                <a:gd name="connsiteX3" fmla="*/ 1392088 w 1392088"/>
                <a:gd name="connsiteY3" fmla="*/ 88398 h 883976"/>
                <a:gd name="connsiteX4" fmla="*/ 1392088 w 1392088"/>
                <a:gd name="connsiteY4" fmla="*/ 795578 h 883976"/>
                <a:gd name="connsiteX5" fmla="*/ 1303690 w 1392088"/>
                <a:gd name="connsiteY5" fmla="*/ 883976 h 883976"/>
                <a:gd name="connsiteX6" fmla="*/ 88398 w 1392088"/>
                <a:gd name="connsiteY6" fmla="*/ 883976 h 883976"/>
                <a:gd name="connsiteX7" fmla="*/ 0 w 1392088"/>
                <a:gd name="connsiteY7" fmla="*/ 795578 h 883976"/>
                <a:gd name="connsiteX8" fmla="*/ 0 w 1392088"/>
                <a:gd name="connsiteY8" fmla="*/ 88398 h 88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088" h="883976">
                  <a:moveTo>
                    <a:pt x="0" y="88398"/>
                  </a:moveTo>
                  <a:cubicBezTo>
                    <a:pt x="0" y="39577"/>
                    <a:pt x="39577" y="0"/>
                    <a:pt x="88398" y="0"/>
                  </a:cubicBezTo>
                  <a:lnTo>
                    <a:pt x="1303690" y="0"/>
                  </a:lnTo>
                  <a:cubicBezTo>
                    <a:pt x="1352511" y="0"/>
                    <a:pt x="1392088" y="39577"/>
                    <a:pt x="1392088" y="88398"/>
                  </a:cubicBezTo>
                  <a:lnTo>
                    <a:pt x="1392088" y="795578"/>
                  </a:lnTo>
                  <a:cubicBezTo>
                    <a:pt x="1392088" y="844399"/>
                    <a:pt x="1352511" y="883976"/>
                    <a:pt x="1303690" y="883976"/>
                  </a:cubicBezTo>
                  <a:lnTo>
                    <a:pt x="88398" y="883976"/>
                  </a:lnTo>
                  <a:cubicBezTo>
                    <a:pt x="39577" y="883976"/>
                    <a:pt x="0" y="844399"/>
                    <a:pt x="0" y="795578"/>
                  </a:cubicBezTo>
                  <a:lnTo>
                    <a:pt x="0" y="88398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7801" tIns="67801" rIns="67801" bIns="67801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100" b="1" kern="1200" dirty="0"/>
                <a:t>Head of Department Information Security &amp; Web Technology</a:t>
              </a:r>
              <a:br>
                <a:rPr lang="en-US" sz="1100" b="1" kern="1200" dirty="0"/>
              </a:br>
              <a:r>
                <a:rPr lang="en-US" sz="1100" b="1" dirty="0"/>
                <a:t>Dr. NURUL AZMA BINTI ABDULLAH</a:t>
              </a:r>
              <a:endParaRPr lang="en-US" sz="1100" b="1" kern="12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502718" y="4695551"/>
              <a:ext cx="1392088" cy="883976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5657394" y="4842494"/>
              <a:ext cx="1392088" cy="883976"/>
            </a:xfrm>
            <a:custGeom>
              <a:avLst/>
              <a:gdLst>
                <a:gd name="connsiteX0" fmla="*/ 0 w 1392088"/>
                <a:gd name="connsiteY0" fmla="*/ 88398 h 883976"/>
                <a:gd name="connsiteX1" fmla="*/ 88398 w 1392088"/>
                <a:gd name="connsiteY1" fmla="*/ 0 h 883976"/>
                <a:gd name="connsiteX2" fmla="*/ 1303690 w 1392088"/>
                <a:gd name="connsiteY2" fmla="*/ 0 h 883976"/>
                <a:gd name="connsiteX3" fmla="*/ 1392088 w 1392088"/>
                <a:gd name="connsiteY3" fmla="*/ 88398 h 883976"/>
                <a:gd name="connsiteX4" fmla="*/ 1392088 w 1392088"/>
                <a:gd name="connsiteY4" fmla="*/ 795578 h 883976"/>
                <a:gd name="connsiteX5" fmla="*/ 1303690 w 1392088"/>
                <a:gd name="connsiteY5" fmla="*/ 883976 h 883976"/>
                <a:gd name="connsiteX6" fmla="*/ 88398 w 1392088"/>
                <a:gd name="connsiteY6" fmla="*/ 883976 h 883976"/>
                <a:gd name="connsiteX7" fmla="*/ 0 w 1392088"/>
                <a:gd name="connsiteY7" fmla="*/ 795578 h 883976"/>
                <a:gd name="connsiteX8" fmla="*/ 0 w 1392088"/>
                <a:gd name="connsiteY8" fmla="*/ 88398 h 88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088" h="883976">
                  <a:moveTo>
                    <a:pt x="0" y="88398"/>
                  </a:moveTo>
                  <a:cubicBezTo>
                    <a:pt x="0" y="39577"/>
                    <a:pt x="39577" y="0"/>
                    <a:pt x="88398" y="0"/>
                  </a:cubicBezTo>
                  <a:lnTo>
                    <a:pt x="1303690" y="0"/>
                  </a:lnTo>
                  <a:cubicBezTo>
                    <a:pt x="1352511" y="0"/>
                    <a:pt x="1392088" y="39577"/>
                    <a:pt x="1392088" y="88398"/>
                  </a:cubicBezTo>
                  <a:lnTo>
                    <a:pt x="1392088" y="795578"/>
                  </a:lnTo>
                  <a:cubicBezTo>
                    <a:pt x="1392088" y="844399"/>
                    <a:pt x="1352511" y="883976"/>
                    <a:pt x="1303690" y="883976"/>
                  </a:cubicBezTo>
                  <a:lnTo>
                    <a:pt x="88398" y="883976"/>
                  </a:lnTo>
                  <a:cubicBezTo>
                    <a:pt x="39577" y="883976"/>
                    <a:pt x="0" y="844399"/>
                    <a:pt x="0" y="795578"/>
                  </a:cubicBezTo>
                  <a:lnTo>
                    <a:pt x="0" y="88398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7801" tIns="67801" rIns="67801" bIns="67801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100" b="1" kern="1200" dirty="0"/>
                <a:t>Head of Department Multimedia</a:t>
              </a:r>
              <a:br>
                <a:rPr lang="en-US" sz="1100" b="1" kern="1200" dirty="0"/>
              </a:br>
              <a:r>
                <a:rPr lang="en-US" sz="1100" b="1" dirty="0"/>
                <a:t>Dr. RAHAYU BINTI A HAMID</a:t>
              </a:r>
              <a:endParaRPr lang="en-US" sz="1100" b="1" kern="12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204159" y="4695551"/>
              <a:ext cx="1392088" cy="883976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7358836" y="4842494"/>
              <a:ext cx="1392088" cy="883976"/>
            </a:xfrm>
            <a:custGeom>
              <a:avLst/>
              <a:gdLst>
                <a:gd name="connsiteX0" fmla="*/ 0 w 1392088"/>
                <a:gd name="connsiteY0" fmla="*/ 88398 h 883976"/>
                <a:gd name="connsiteX1" fmla="*/ 88398 w 1392088"/>
                <a:gd name="connsiteY1" fmla="*/ 0 h 883976"/>
                <a:gd name="connsiteX2" fmla="*/ 1303690 w 1392088"/>
                <a:gd name="connsiteY2" fmla="*/ 0 h 883976"/>
                <a:gd name="connsiteX3" fmla="*/ 1392088 w 1392088"/>
                <a:gd name="connsiteY3" fmla="*/ 88398 h 883976"/>
                <a:gd name="connsiteX4" fmla="*/ 1392088 w 1392088"/>
                <a:gd name="connsiteY4" fmla="*/ 795578 h 883976"/>
                <a:gd name="connsiteX5" fmla="*/ 1303690 w 1392088"/>
                <a:gd name="connsiteY5" fmla="*/ 883976 h 883976"/>
                <a:gd name="connsiteX6" fmla="*/ 88398 w 1392088"/>
                <a:gd name="connsiteY6" fmla="*/ 883976 h 883976"/>
                <a:gd name="connsiteX7" fmla="*/ 0 w 1392088"/>
                <a:gd name="connsiteY7" fmla="*/ 795578 h 883976"/>
                <a:gd name="connsiteX8" fmla="*/ 0 w 1392088"/>
                <a:gd name="connsiteY8" fmla="*/ 88398 h 88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088" h="883976">
                  <a:moveTo>
                    <a:pt x="0" y="88398"/>
                  </a:moveTo>
                  <a:cubicBezTo>
                    <a:pt x="0" y="39577"/>
                    <a:pt x="39577" y="0"/>
                    <a:pt x="88398" y="0"/>
                  </a:cubicBezTo>
                  <a:lnTo>
                    <a:pt x="1303690" y="0"/>
                  </a:lnTo>
                  <a:cubicBezTo>
                    <a:pt x="1352511" y="0"/>
                    <a:pt x="1392088" y="39577"/>
                    <a:pt x="1392088" y="88398"/>
                  </a:cubicBezTo>
                  <a:lnTo>
                    <a:pt x="1392088" y="795578"/>
                  </a:lnTo>
                  <a:cubicBezTo>
                    <a:pt x="1392088" y="844399"/>
                    <a:pt x="1352511" y="883976"/>
                    <a:pt x="1303690" y="883976"/>
                  </a:cubicBezTo>
                  <a:lnTo>
                    <a:pt x="88398" y="883976"/>
                  </a:lnTo>
                  <a:cubicBezTo>
                    <a:pt x="39577" y="883976"/>
                    <a:pt x="0" y="844399"/>
                    <a:pt x="0" y="795578"/>
                  </a:cubicBezTo>
                  <a:lnTo>
                    <a:pt x="0" y="88398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7801" tIns="67801" rIns="67801" bIns="67801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/>
                <a:t>Industrial Training Coordinator </a:t>
              </a:r>
              <a:br>
                <a:rPr lang="en-US" sz="1100" b="1" kern="1200" dirty="0"/>
              </a:br>
              <a:r>
                <a:rPr lang="en-US" sz="1100" b="1" kern="1200" dirty="0"/>
                <a:t>Dr. MUHAINI OTHMAN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825042" y="2994025"/>
              <a:ext cx="1392088" cy="883976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1979718" y="3140968"/>
              <a:ext cx="1392088" cy="883976"/>
            </a:xfrm>
            <a:custGeom>
              <a:avLst/>
              <a:gdLst>
                <a:gd name="connsiteX0" fmla="*/ 0 w 1392088"/>
                <a:gd name="connsiteY0" fmla="*/ 88398 h 883976"/>
                <a:gd name="connsiteX1" fmla="*/ 88398 w 1392088"/>
                <a:gd name="connsiteY1" fmla="*/ 0 h 883976"/>
                <a:gd name="connsiteX2" fmla="*/ 1303690 w 1392088"/>
                <a:gd name="connsiteY2" fmla="*/ 0 h 883976"/>
                <a:gd name="connsiteX3" fmla="*/ 1392088 w 1392088"/>
                <a:gd name="connsiteY3" fmla="*/ 88398 h 883976"/>
                <a:gd name="connsiteX4" fmla="*/ 1392088 w 1392088"/>
                <a:gd name="connsiteY4" fmla="*/ 795578 h 883976"/>
                <a:gd name="connsiteX5" fmla="*/ 1303690 w 1392088"/>
                <a:gd name="connsiteY5" fmla="*/ 883976 h 883976"/>
                <a:gd name="connsiteX6" fmla="*/ 88398 w 1392088"/>
                <a:gd name="connsiteY6" fmla="*/ 883976 h 883976"/>
                <a:gd name="connsiteX7" fmla="*/ 0 w 1392088"/>
                <a:gd name="connsiteY7" fmla="*/ 795578 h 883976"/>
                <a:gd name="connsiteX8" fmla="*/ 0 w 1392088"/>
                <a:gd name="connsiteY8" fmla="*/ 88398 h 88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088" h="883976">
                  <a:moveTo>
                    <a:pt x="0" y="88398"/>
                  </a:moveTo>
                  <a:cubicBezTo>
                    <a:pt x="0" y="39577"/>
                    <a:pt x="39577" y="0"/>
                    <a:pt x="88398" y="0"/>
                  </a:cubicBezTo>
                  <a:lnTo>
                    <a:pt x="1303690" y="0"/>
                  </a:lnTo>
                  <a:cubicBezTo>
                    <a:pt x="1352511" y="0"/>
                    <a:pt x="1392088" y="39577"/>
                    <a:pt x="1392088" y="88398"/>
                  </a:cubicBezTo>
                  <a:lnTo>
                    <a:pt x="1392088" y="795578"/>
                  </a:lnTo>
                  <a:cubicBezTo>
                    <a:pt x="1392088" y="844399"/>
                    <a:pt x="1352511" y="883976"/>
                    <a:pt x="1303690" y="883976"/>
                  </a:cubicBezTo>
                  <a:lnTo>
                    <a:pt x="88398" y="883976"/>
                  </a:lnTo>
                  <a:cubicBezTo>
                    <a:pt x="39577" y="883976"/>
                    <a:pt x="0" y="844399"/>
                    <a:pt x="0" y="795578"/>
                  </a:cubicBezTo>
                  <a:lnTo>
                    <a:pt x="0" y="88398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7801" tIns="67801" rIns="67801" bIns="67801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100" b="1" kern="1200" dirty="0"/>
                <a:t>HEPA </a:t>
              </a:r>
              <a:br>
                <a:rPr lang="en-US" sz="1100" b="1" kern="1200" dirty="0"/>
              </a:br>
              <a:r>
                <a:rPr lang="en-US" sz="1100" b="1" dirty="0"/>
                <a:t>PUAN MUNIRAH BINTI MOHD YUSOF</a:t>
              </a:r>
              <a:endParaRPr lang="en-US" sz="1100" b="1" kern="12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25996" y="3011828"/>
              <a:ext cx="1392088" cy="883976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5680673" y="3158771"/>
              <a:ext cx="1392088" cy="883976"/>
            </a:xfrm>
            <a:custGeom>
              <a:avLst/>
              <a:gdLst>
                <a:gd name="connsiteX0" fmla="*/ 0 w 1392088"/>
                <a:gd name="connsiteY0" fmla="*/ 88398 h 883976"/>
                <a:gd name="connsiteX1" fmla="*/ 88398 w 1392088"/>
                <a:gd name="connsiteY1" fmla="*/ 0 h 883976"/>
                <a:gd name="connsiteX2" fmla="*/ 1303690 w 1392088"/>
                <a:gd name="connsiteY2" fmla="*/ 0 h 883976"/>
                <a:gd name="connsiteX3" fmla="*/ 1392088 w 1392088"/>
                <a:gd name="connsiteY3" fmla="*/ 88398 h 883976"/>
                <a:gd name="connsiteX4" fmla="*/ 1392088 w 1392088"/>
                <a:gd name="connsiteY4" fmla="*/ 795578 h 883976"/>
                <a:gd name="connsiteX5" fmla="*/ 1303690 w 1392088"/>
                <a:gd name="connsiteY5" fmla="*/ 883976 h 883976"/>
                <a:gd name="connsiteX6" fmla="*/ 88398 w 1392088"/>
                <a:gd name="connsiteY6" fmla="*/ 883976 h 883976"/>
                <a:gd name="connsiteX7" fmla="*/ 0 w 1392088"/>
                <a:gd name="connsiteY7" fmla="*/ 795578 h 883976"/>
                <a:gd name="connsiteX8" fmla="*/ 0 w 1392088"/>
                <a:gd name="connsiteY8" fmla="*/ 88398 h 88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088" h="883976">
                  <a:moveTo>
                    <a:pt x="0" y="88398"/>
                  </a:moveTo>
                  <a:cubicBezTo>
                    <a:pt x="0" y="39577"/>
                    <a:pt x="39577" y="0"/>
                    <a:pt x="88398" y="0"/>
                  </a:cubicBezTo>
                  <a:lnTo>
                    <a:pt x="1303690" y="0"/>
                  </a:lnTo>
                  <a:cubicBezTo>
                    <a:pt x="1352511" y="0"/>
                    <a:pt x="1392088" y="39577"/>
                    <a:pt x="1392088" y="88398"/>
                  </a:cubicBezTo>
                  <a:lnTo>
                    <a:pt x="1392088" y="795578"/>
                  </a:lnTo>
                  <a:cubicBezTo>
                    <a:pt x="1392088" y="844399"/>
                    <a:pt x="1352511" y="883976"/>
                    <a:pt x="1303690" y="883976"/>
                  </a:cubicBezTo>
                  <a:lnTo>
                    <a:pt x="88398" y="883976"/>
                  </a:lnTo>
                  <a:cubicBezTo>
                    <a:pt x="39577" y="883976"/>
                    <a:pt x="0" y="844399"/>
                    <a:pt x="0" y="795578"/>
                  </a:cubicBezTo>
                  <a:lnTo>
                    <a:pt x="0" y="88398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7801" tIns="67801" rIns="67801" bIns="67801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100" b="1" kern="1200" dirty="0"/>
                <a:t>TDAA </a:t>
              </a:r>
              <a:br>
                <a:rPr lang="en-US" sz="1100" b="1" kern="1200" dirty="0"/>
              </a:br>
              <a:r>
                <a:rPr lang="en-US" sz="1100" dirty="0"/>
                <a:t>Dr. ZUBAILE BIN ABDULLAH</a:t>
              </a:r>
              <a:endParaRPr lang="en-US" sz="1100" b="1" kern="1200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2411760" y="8037"/>
            <a:ext cx="70723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Industrial Training Committee</a:t>
            </a:r>
            <a:b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</a:br>
            <a:endParaRPr lang="en-US" sz="3200" b="1" dirty="0"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400040" y="3512089"/>
            <a:ext cx="210312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786.pptx" id="{3AB3386C-1EDF-4F30-ACFE-D5895E10491F}" vid="{DBC1E8EF-EE72-4E83-8370-A7B503ACB4B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EBF193194E1E4D910600CFC00FC313" ma:contentTypeVersion="13" ma:contentTypeDescription="Create a new document." ma:contentTypeScope="" ma:versionID="c880c74eccb1d146d85c7ea43c7e69e0">
  <xsd:schema xmlns:xsd="http://www.w3.org/2001/XMLSchema" xmlns:xs="http://www.w3.org/2001/XMLSchema" xmlns:p="http://schemas.microsoft.com/office/2006/metadata/properties" xmlns:ns2="df85ff02-a162-4858-affb-159ade1cb16e" xmlns:ns3="fd50926a-aedd-4928-91d4-8b5d21f1a0c6" targetNamespace="http://schemas.microsoft.com/office/2006/metadata/properties" ma:root="true" ma:fieldsID="08c6590a43812e222a333392280a9305" ns2:_="" ns3:_="">
    <xsd:import namespace="df85ff02-a162-4858-affb-159ade1cb16e"/>
    <xsd:import namespace="fd50926a-aedd-4928-91d4-8b5d21f1a0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85ff02-a162-4858-affb-159ade1cb1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50926a-aedd-4928-91d4-8b5d21f1a0c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7087D7-B7D6-41B4-9530-002682C0343C}"/>
</file>

<file path=customXml/itemProps2.xml><?xml version="1.0" encoding="utf-8"?>
<ds:datastoreItem xmlns:ds="http://schemas.openxmlformats.org/officeDocument/2006/customXml" ds:itemID="{0A6C1D13-2049-42D5-8626-2C8C54CE685C}"/>
</file>

<file path=customXml/itemProps3.xml><?xml version="1.0" encoding="utf-8"?>
<ds:datastoreItem xmlns:ds="http://schemas.openxmlformats.org/officeDocument/2006/customXml" ds:itemID="{06F9E95D-C7A9-45EE-AE0B-54F07655D31A}"/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6291</TotalTime>
  <Words>1931</Words>
  <Application>Microsoft Office PowerPoint</Application>
  <PresentationFormat>On-screen Show (4:3)</PresentationFormat>
  <Paragraphs>249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宋体</vt:lpstr>
      <vt:lpstr>AR CHRISTY</vt:lpstr>
      <vt:lpstr>Arial</vt:lpstr>
      <vt:lpstr>Arial Black</vt:lpstr>
      <vt:lpstr>Arial Rounded MT Bold</vt:lpstr>
      <vt:lpstr>Calibri</vt:lpstr>
      <vt:lpstr>Calibri Light</vt:lpstr>
      <vt:lpstr>Impact</vt:lpstr>
      <vt:lpstr>Imprint MT Shadow</vt:lpstr>
      <vt:lpstr>Trebuchet MS</vt:lpstr>
      <vt:lpstr>Wingdings 2</vt:lpstr>
      <vt:lpstr>HDOfficeLightV0</vt:lpstr>
      <vt:lpstr>Тема Office</vt:lpstr>
      <vt:lpstr>PowerPoint Presentation</vt:lpstr>
      <vt:lpstr>Outlines</vt:lpstr>
      <vt:lpstr>When are you eligible to go for Industrial Training?</vt:lpstr>
      <vt:lpstr>PowerPoint Presentation</vt:lpstr>
      <vt:lpstr>Why go for Industrial Training?</vt:lpstr>
      <vt:lpstr>PowerPoint Presentation</vt:lpstr>
      <vt:lpstr>Scope of Training</vt:lpstr>
      <vt:lpstr>Expectation to industry</vt:lpstr>
      <vt:lpstr>PowerPoint Presentation</vt:lpstr>
      <vt:lpstr>PowerPoint Presentation</vt:lpstr>
      <vt:lpstr>Coordinator responsibilities</vt:lpstr>
      <vt:lpstr>Who are responsible to manage your applications to companies?</vt:lpstr>
      <vt:lpstr>PowerPoint Presentation</vt:lpstr>
      <vt:lpstr>Industrial Training Application Process </vt:lpstr>
      <vt:lpstr>PowerPoint Presentation</vt:lpstr>
      <vt:lpstr>PowerPoint Presentation</vt:lpstr>
      <vt:lpstr>Application Procedures</vt:lpstr>
      <vt:lpstr>PowerPoint Presentation</vt:lpstr>
      <vt:lpstr>How to choose a company?</vt:lpstr>
      <vt:lpstr>Not Advisable to Apply to these Companies</vt:lpstr>
      <vt:lpstr>Internship Preparation</vt:lpstr>
      <vt:lpstr>WARNING!</vt:lpstr>
      <vt:lpstr>1.2.7 Keputusan Hadir Gagal (HG) daripada Panduan LI  </vt:lpstr>
      <vt:lpstr>The Impact of Incorrect Company  Selection !!</vt:lpstr>
      <vt:lpstr>PowerPoint Presentation</vt:lpstr>
      <vt:lpstr>PRE- INDUSTRIAL TRAINING ACTIVITIES</vt:lpstr>
      <vt:lpstr>PowerPoint Presentation</vt:lpstr>
      <vt:lpstr>Join FB group Latihan Industri @ FSKTM, UTHM Stay informed! </vt:lpstr>
      <vt:lpstr>eLI System 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Sejenak bersama Penyelaras Latihan Industri FTMM</dc:title>
  <dc:creator>acer</dc:creator>
  <cp:lastModifiedBy>Muhaini Binti Othman</cp:lastModifiedBy>
  <cp:revision>220</cp:revision>
  <cp:lastPrinted>2019-09-25T09:29:04Z</cp:lastPrinted>
  <dcterms:created xsi:type="dcterms:W3CDTF">2010-08-08T12:35:25Z</dcterms:created>
  <dcterms:modified xsi:type="dcterms:W3CDTF">2021-04-15T04:12:15Z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0x010100A7EBF193194E1E4D910600CFC00FC313</vt:lpwstr>
  </property>
</Properties>
</file>