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7315200" cy="9601200"/>
  <p:custDataLst>
    <p:tags r:id="rId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99"/>
    <a:srgbClr val="3399FF"/>
    <a:srgbClr val="33CC33"/>
    <a:srgbClr val="CC6600"/>
    <a:srgbClr val="66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33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477156-7132-4F1C-B249-BCB7118C4C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B9D386-B00D-479E-8A05-232C409E9C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9ABFDF-4BCC-44CF-B7C9-46BDDBD0C18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D8AF3F-DDC7-4091-B1FB-56046E3845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67688E-E57F-474B-9849-5CD259288B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4105D4-6AB9-47CF-BABD-C9253BEF4DD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0D3C82-2330-45A7-9CF4-A73B1F2FD1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117595-A10D-44F3-ADCB-A80DBC29B2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802ADB-C29A-457C-8420-7073957F1E4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8DB233-827B-4B6B-85D4-BB994C17FF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2B094D-9A1E-414F-BB71-E1C1188702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13CB2CC-25BB-4B15-9D5C-1C645291A53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google.com/url?q=https://uthm-edu-my.zoom.us/j/95212459140?pwd%3DUEw3N3ZKVUU3RVVoMTRhbFhBcDFjdz09&amp;sa=D&amp;source=calendar&amp;ust=1623986368727000&amp;usg=AOvVaw3v7XIyKF3UOmubRg21axNa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1108363" y="425471"/>
            <a:ext cx="8001000" cy="618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endParaRPr lang="en-US" altLang="zh-CN" sz="2800" b="1" dirty="0">
              <a:ea typeface="宋体" charset="-122"/>
            </a:endParaRPr>
          </a:p>
          <a:p>
            <a:pPr algn="ctr"/>
            <a:r>
              <a:rPr lang="en-US" altLang="zh-CN" sz="2800" b="1" dirty="0">
                <a:ea typeface="宋体" charset="-122"/>
              </a:rPr>
              <a:t>Attention to all students who will be taking </a:t>
            </a:r>
          </a:p>
          <a:p>
            <a:pPr algn="ctr"/>
            <a:r>
              <a:rPr lang="en-US" altLang="zh-CN" sz="2800" b="1" u="sng" dirty="0">
                <a:solidFill>
                  <a:srgbClr val="FF3300"/>
                </a:solidFill>
                <a:ea typeface="宋体" charset="-122"/>
              </a:rPr>
              <a:t>BIT40112/BIC 41812</a:t>
            </a:r>
          </a:p>
          <a:p>
            <a:pPr algn="ctr"/>
            <a:r>
              <a:rPr lang="en-US" altLang="zh-CN" sz="2800" b="1" u="sng" dirty="0">
                <a:solidFill>
                  <a:srgbClr val="FF3300"/>
                </a:solidFill>
                <a:ea typeface="宋体" charset="-122"/>
              </a:rPr>
              <a:t> INDUSTRIAL TRAINING</a:t>
            </a:r>
            <a:r>
              <a:rPr lang="en-US" altLang="zh-CN" sz="2800" b="1" dirty="0">
                <a:ea typeface="宋体" charset="-122"/>
              </a:rPr>
              <a:t> </a:t>
            </a:r>
          </a:p>
          <a:p>
            <a:pPr algn="ctr"/>
            <a:r>
              <a:rPr lang="en-US" altLang="zh-CN" sz="2800" b="1" dirty="0">
                <a:ea typeface="宋体" charset="-122"/>
              </a:rPr>
              <a:t>in </a:t>
            </a:r>
            <a:r>
              <a:rPr lang="en-US" altLang="zh-CN" sz="2800" b="1" dirty="0">
                <a:solidFill>
                  <a:srgbClr val="33CC33"/>
                </a:solidFill>
                <a:ea typeface="宋体" charset="-122"/>
              </a:rPr>
              <a:t>Semester I 2021/2022</a:t>
            </a:r>
            <a:endParaRPr lang="en-US" altLang="zh-CN" sz="2800" b="1" dirty="0">
              <a:ea typeface="宋体" charset="-122"/>
            </a:endParaRPr>
          </a:p>
          <a:p>
            <a:pPr algn="ctr"/>
            <a:r>
              <a:rPr lang="en-US" altLang="zh-CN" sz="2800" b="1" dirty="0">
                <a:solidFill>
                  <a:schemeClr val="accent2"/>
                </a:solidFill>
                <a:ea typeface="宋体" charset="-122"/>
              </a:rPr>
              <a:t>2</a:t>
            </a:r>
            <a:r>
              <a:rPr lang="en-US" altLang="zh-CN" sz="2800" b="1" baseline="30000" dirty="0">
                <a:solidFill>
                  <a:schemeClr val="accent2"/>
                </a:solidFill>
                <a:ea typeface="宋体" charset="-122"/>
              </a:rPr>
              <a:t>nd</a:t>
            </a:r>
            <a:r>
              <a:rPr lang="en-US" altLang="zh-CN" sz="2800" b="1" dirty="0">
                <a:solidFill>
                  <a:schemeClr val="accent2"/>
                </a:solidFill>
                <a:ea typeface="宋体" charset="-122"/>
              </a:rPr>
              <a:t>  BRIEFING ON INDUSTRIAL TRAINING is</a:t>
            </a:r>
          </a:p>
          <a:p>
            <a:endParaRPr lang="en-US" altLang="zh-CN" sz="2400" b="1" dirty="0">
              <a:ea typeface="宋体" charset="-122"/>
            </a:endParaRPr>
          </a:p>
          <a:p>
            <a:r>
              <a:rPr lang="en-US" altLang="zh-CN" sz="2400" b="1" dirty="0">
                <a:ea typeface="宋体" charset="-122"/>
              </a:rPr>
              <a:t>Date    : </a:t>
            </a:r>
            <a:r>
              <a:rPr lang="en-US" altLang="zh-CN" sz="2400" b="1" dirty="0">
                <a:solidFill>
                  <a:srgbClr val="990099"/>
                </a:solidFill>
                <a:ea typeface="宋体" charset="-122"/>
              </a:rPr>
              <a:t>17</a:t>
            </a:r>
            <a:r>
              <a:rPr lang="en-US" altLang="zh-CN" sz="2400" b="1" baseline="30000" dirty="0">
                <a:solidFill>
                  <a:srgbClr val="990099"/>
                </a:solidFill>
                <a:ea typeface="宋体" charset="-122"/>
              </a:rPr>
              <a:t>th</a:t>
            </a:r>
            <a:r>
              <a:rPr lang="en-US" altLang="zh-CN" sz="2400" b="1" dirty="0">
                <a:solidFill>
                  <a:srgbClr val="990099"/>
                </a:solidFill>
                <a:ea typeface="宋体" charset="-122"/>
              </a:rPr>
              <a:t> JUNE 2021 (THURSDAY)</a:t>
            </a:r>
          </a:p>
          <a:p>
            <a:r>
              <a:rPr lang="en-US" altLang="zh-CN" sz="2400" b="1" dirty="0">
                <a:ea typeface="宋体" charset="-122"/>
              </a:rPr>
              <a:t>Time   :</a:t>
            </a:r>
            <a:r>
              <a:rPr lang="en-US" altLang="zh-CN" sz="2400" b="1" dirty="0">
                <a:solidFill>
                  <a:srgbClr val="990099"/>
                </a:solidFill>
                <a:ea typeface="宋体" charset="-122"/>
              </a:rPr>
              <a:t> 2.00 PM – 4.00 PM</a:t>
            </a:r>
          </a:p>
          <a:p>
            <a:r>
              <a:rPr lang="en-US" altLang="zh-CN" sz="2400" b="1" dirty="0">
                <a:ea typeface="宋体" charset="-122"/>
              </a:rPr>
              <a:t>Zoom Meeting: </a:t>
            </a:r>
            <a:r>
              <a:rPr lang="en-US" sz="2400" u="sng" dirty="0">
                <a:hlinkClick r:id="rId2"/>
              </a:rPr>
              <a:t>https://uthm-edu-my.zoom.us/j/95212459140?pwd=UEw3N3ZKVUU3RVVoMTRhbFhBcDFjdz09</a:t>
            </a:r>
            <a:endParaRPr lang="en-US" altLang="zh-CN" sz="2400" b="1" dirty="0">
              <a:ea typeface="宋体" charset="-122"/>
            </a:endParaRPr>
          </a:p>
          <a:p>
            <a:r>
              <a:rPr lang="en-US" altLang="zh-CN" sz="2400" b="1" dirty="0">
                <a:ea typeface="宋体" charset="-122"/>
              </a:rPr>
              <a:t>Topics covered: </a:t>
            </a:r>
            <a:r>
              <a:rPr lang="en-US" altLang="zh-CN" sz="2400" b="1" dirty="0">
                <a:solidFill>
                  <a:srgbClr val="990099"/>
                </a:solidFill>
                <a:ea typeface="宋体" charset="-122"/>
              </a:rPr>
              <a:t>Industrial Training Guidelines</a:t>
            </a:r>
            <a:endParaRPr lang="en-US" sz="2000" b="1" dirty="0">
              <a:solidFill>
                <a:srgbClr val="990099"/>
              </a:solidFill>
              <a:ea typeface="宋体" charset="-122"/>
            </a:endParaRPr>
          </a:p>
          <a:p>
            <a:pPr marL="2400300" indent="-2400300"/>
            <a:endParaRPr lang="en-US" sz="2000" b="1" dirty="0">
              <a:solidFill>
                <a:srgbClr val="0070C0"/>
              </a:solidFill>
              <a:ea typeface="宋体" charset="-122"/>
            </a:endParaRPr>
          </a:p>
          <a:p>
            <a:pPr algn="ctr"/>
            <a:r>
              <a:rPr lang="en-US" altLang="zh-CN" sz="2000" b="1" dirty="0">
                <a:solidFill>
                  <a:srgbClr val="FF0000"/>
                </a:solidFill>
                <a:ea typeface="宋体" charset="-122"/>
              </a:rPr>
              <a:t>** ATTENDANCE IS COMPULSORY</a:t>
            </a:r>
          </a:p>
          <a:p>
            <a:endParaRPr lang="en-US" altLang="zh-CN" sz="2000" b="1" dirty="0">
              <a:solidFill>
                <a:srgbClr val="FF3300"/>
              </a:solidFill>
              <a:ea typeface="宋体" charset="-122"/>
            </a:endParaRPr>
          </a:p>
        </p:txBody>
      </p:sp>
      <p:pic>
        <p:nvPicPr>
          <p:cNvPr id="6" name="Picture 6" descr="YOU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103693"/>
            <a:ext cx="1370661" cy="1590946"/>
          </a:xfrm>
          <a:prstGeom prst="rect">
            <a:avLst/>
          </a:prstGeom>
          <a:noFill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981200" cy="749748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c6c421715eddea2be7431cb847a31442fb028a5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EBF193194E1E4D910600CFC00FC313" ma:contentTypeVersion="13" ma:contentTypeDescription="Create a new document." ma:contentTypeScope="" ma:versionID="c880c74eccb1d146d85c7ea43c7e69e0">
  <xsd:schema xmlns:xsd="http://www.w3.org/2001/XMLSchema" xmlns:xs="http://www.w3.org/2001/XMLSchema" xmlns:p="http://schemas.microsoft.com/office/2006/metadata/properties" xmlns:ns2="df85ff02-a162-4858-affb-159ade1cb16e" xmlns:ns3="fd50926a-aedd-4928-91d4-8b5d21f1a0c6" targetNamespace="http://schemas.microsoft.com/office/2006/metadata/properties" ma:root="true" ma:fieldsID="08c6590a43812e222a333392280a9305" ns2:_="" ns3:_="">
    <xsd:import namespace="df85ff02-a162-4858-affb-159ade1cb16e"/>
    <xsd:import namespace="fd50926a-aedd-4928-91d4-8b5d21f1a0c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85ff02-a162-4858-affb-159ade1cb1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50926a-aedd-4928-91d4-8b5d21f1a0c6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D371E79-6155-4C85-84D9-D01F48C5FB9D}"/>
</file>

<file path=customXml/itemProps2.xml><?xml version="1.0" encoding="utf-8"?>
<ds:datastoreItem xmlns:ds="http://schemas.openxmlformats.org/officeDocument/2006/customXml" ds:itemID="{A789B9B0-FF2D-46DA-8D62-C21CDE1D14FF}"/>
</file>

<file path=customXml/itemProps3.xml><?xml version="1.0" encoding="utf-8"?>
<ds:datastoreItem xmlns:ds="http://schemas.openxmlformats.org/officeDocument/2006/customXml" ds:itemID="{8551246E-0DFE-4165-876F-F76D09C716B0}"/>
</file>

<file path=docProps/app.xml><?xml version="1.0" encoding="utf-8"?>
<Properties xmlns="http://schemas.openxmlformats.org/officeDocument/2006/extended-properties" xmlns:vt="http://schemas.openxmlformats.org/officeDocument/2006/docPropsVTypes">
  <TotalTime>1920</TotalTime>
  <Words>68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Default Design</vt:lpstr>
      <vt:lpstr>PowerPoint Presentation</vt:lpstr>
    </vt:vector>
  </TitlesOfParts>
  <Company>Universiti Tun Hussein Onn Malaysia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Uthm</dc:creator>
  <cp:lastModifiedBy>Muhaini Binti Othman</cp:lastModifiedBy>
  <cp:revision>59</cp:revision>
  <dcterms:created xsi:type="dcterms:W3CDTF">2012-09-27T02:46:08Z</dcterms:created>
  <dcterms:modified xsi:type="dcterms:W3CDTF">2021-06-13T04:09:58Z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0x010100A7EBF193194E1E4D910600CFC00FC313</vt:lpwstr>
  </property>
</Properties>
</file>