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6A13-6586-4697-BC73-932D8EBE2EE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A4-CDC8-43A0-BE2B-34E0C058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6A13-6586-4697-BC73-932D8EBE2EE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A4-CDC8-43A0-BE2B-34E0C058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6A13-6586-4697-BC73-932D8EBE2EE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A4-CDC8-43A0-BE2B-34E0C058DE1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85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6A13-6586-4697-BC73-932D8EBE2EE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A4-CDC8-43A0-BE2B-34E0C058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5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6A13-6586-4697-BC73-932D8EBE2EE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A4-CDC8-43A0-BE2B-34E0C058DE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171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6A13-6586-4697-BC73-932D8EBE2EE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A4-CDC8-43A0-BE2B-34E0C058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67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6A13-6586-4697-BC73-932D8EBE2EE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A4-CDC8-43A0-BE2B-34E0C058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65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6A13-6586-4697-BC73-932D8EBE2EE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A4-CDC8-43A0-BE2B-34E0C058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4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6A13-6586-4697-BC73-932D8EBE2EE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A4-CDC8-43A0-BE2B-34E0C058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6A13-6586-4697-BC73-932D8EBE2EE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A4-CDC8-43A0-BE2B-34E0C058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1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6A13-6586-4697-BC73-932D8EBE2EE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A4-CDC8-43A0-BE2B-34E0C058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6A13-6586-4697-BC73-932D8EBE2EE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A4-CDC8-43A0-BE2B-34E0C058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8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6A13-6586-4697-BC73-932D8EBE2EE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A4-CDC8-43A0-BE2B-34E0C058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6A13-6586-4697-BC73-932D8EBE2EE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A4-CDC8-43A0-BE2B-34E0C058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6A13-6586-4697-BC73-932D8EBE2EE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A4-CDC8-43A0-BE2B-34E0C058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1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6A13-6586-4697-BC73-932D8EBE2EE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24A4-CDC8-43A0-BE2B-34E0C058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0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6A13-6586-4697-BC73-932D8EBE2EEB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D024A4-CDC8-43A0-BE2B-34E0C058D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A317-A278-4235-8D6B-ED146DDA9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err="1"/>
              <a:t>avance</a:t>
            </a:r>
            <a:r>
              <a:rPr lang="en-US" dirty="0"/>
              <a:t> </a:t>
            </a:r>
            <a:r>
              <a:rPr lang="en-US" dirty="0" err="1"/>
              <a:t>proyecto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7888C-F75D-4898-A079-2745920E2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5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4530-8BE1-4CDC-B1CB-3D8C073A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3CDADF-2B8F-46CA-9228-0E4DF974F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906" y="2391569"/>
            <a:ext cx="63722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3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D69E-E236-4392-BC8B-2C7269FB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Conexi</a:t>
            </a:r>
            <a:r>
              <a:rPr lang="es-MX" dirty="0" err="1"/>
              <a:t>ón</a:t>
            </a:r>
            <a:r>
              <a:rPr lang="es-MX" dirty="0"/>
              <a:t> Bluetooth</a:t>
            </a:r>
            <a:endParaRPr lang="en-US" dirty="0"/>
          </a:p>
        </p:txBody>
      </p:sp>
      <p:pic>
        <p:nvPicPr>
          <p:cNvPr id="1026" name="Picture 2" descr="https://scontent.ftij1-1.fna.fbcdn.net/v/t1.15752-9/41667346_1437466813052612_6963928963794075648_n.jpg?_nc_cat=0&amp;oh=2a3d59b80cd1b983f09af71377b508e2&amp;oe=5C1962AE">
            <a:extLst>
              <a:ext uri="{FF2B5EF4-FFF2-40B4-BE49-F238E27FC236}">
                <a16:creationId xmlns:a16="http://schemas.microsoft.com/office/drawing/2014/main" id="{750676E5-0921-4859-92EF-44590D0EA1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5853" y="2160588"/>
            <a:ext cx="690033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07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57AA-4793-47FF-A9CA-F746C45B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Prototipo</a:t>
            </a:r>
            <a:r>
              <a:rPr lang="en-US" dirty="0"/>
              <a:t> </a:t>
            </a:r>
            <a:r>
              <a:rPr lang="en-US" dirty="0" err="1"/>
              <a:t>electr</a:t>
            </a:r>
            <a:r>
              <a:rPr lang="es-MX" dirty="0" err="1"/>
              <a:t>ónico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0A14-E7F7-4770-89A1-96D120D2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42A30-79B3-4982-A5C7-EDB5FB73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134" y="2075089"/>
            <a:ext cx="5058988" cy="4173311"/>
          </a:xfrm>
          <a:prstGeom prst="rect">
            <a:avLst/>
          </a:prstGeom>
        </p:spPr>
      </p:pic>
      <p:pic>
        <p:nvPicPr>
          <p:cNvPr id="2050" name="Picture 2" descr="https://scontent.ftij1-1.fna.fbcdn.net/v/t1.15752-9/41510401_720245654992336_2946165415492976640_n.jpg?_nc_cat=0&amp;oh=0de030d56f8e31b8e261538acd75c06c&amp;oe=5BEECF15">
            <a:extLst>
              <a:ext uri="{FF2B5EF4-FFF2-40B4-BE49-F238E27FC236}">
                <a16:creationId xmlns:a16="http://schemas.microsoft.com/office/drawing/2014/main" id="{01C8D0B5-2F64-47DE-B030-E8CDE1668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5" r="-70" b="10308"/>
          <a:stretch/>
        </p:blipFill>
        <p:spPr bwMode="auto">
          <a:xfrm>
            <a:off x="677334" y="2160589"/>
            <a:ext cx="2553546" cy="35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789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Primer avance proyecto</vt:lpstr>
      <vt:lpstr>Controles</vt:lpstr>
      <vt:lpstr>Conexión Bluetooth</vt:lpstr>
      <vt:lpstr>Prototipo electrónico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avance proyecto</dc:title>
  <dc:creator>Julio Alfonso</dc:creator>
  <cp:lastModifiedBy>Julio Alfonso</cp:lastModifiedBy>
  <cp:revision>3</cp:revision>
  <dcterms:created xsi:type="dcterms:W3CDTF">2018-09-13T20:16:55Z</dcterms:created>
  <dcterms:modified xsi:type="dcterms:W3CDTF">2018-09-13T20:35:54Z</dcterms:modified>
</cp:coreProperties>
</file>