
<file path=[Content_Types].xml><?xml version="1.0" encoding="utf-8"?>
<Types xmlns="http://schemas.openxmlformats.org/package/2006/content-types">
  <Default Extension="jpeg" ContentType="image/jpeg"/>
  <Default Extension="jpg" ContentType="image/jpeg"/>
  <Default Extension="m4a" ContentType="audio/mp4"/>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9/13/2023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9/13/2023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1CF131DD-A141-4471-BCF9-C6073EDD7E20}" type="datetimeFigureOut">
              <a:rPr lang="en-US" dirty="0"/>
              <a:t>9/13/2023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9/13/2023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9/13/2023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2.m4a" /><Relationship Id="rId2" Type="http://schemas.openxmlformats.org/officeDocument/2006/relationships/audio" Target="../media/media1.m4a" /><Relationship Id="rId1" Type="http://schemas.microsoft.com/office/2007/relationships/media" Target="../media/media1.m4a" /><Relationship Id="rId6" Type="http://schemas.openxmlformats.org/officeDocument/2006/relationships/image" Target="../media/image3.png" /><Relationship Id="rId5" Type="http://schemas.openxmlformats.org/officeDocument/2006/relationships/slideLayout" Target="../slideLayouts/slideLayout1.xml" /><Relationship Id="rId4" Type="http://schemas.openxmlformats.org/officeDocument/2006/relationships/audio" Target="../media/media2.m4a" /></Relationships>
</file>

<file path=ppt/slides/_rels/slide2.xml.rels><?xml version="1.0" encoding="UTF-8" standalone="yes"?>
<Relationships xmlns="http://schemas.openxmlformats.org/package/2006/relationships"><Relationship Id="rId3" Type="http://schemas.microsoft.com/office/2007/relationships/media" Target="../media/media4.m4a" /><Relationship Id="rId2" Type="http://schemas.openxmlformats.org/officeDocument/2006/relationships/audio" Target="../media/media3.mp3" /><Relationship Id="rId1" Type="http://schemas.microsoft.com/office/2007/relationships/media" Target="../media/media3.mp3" /><Relationship Id="rId6" Type="http://schemas.openxmlformats.org/officeDocument/2006/relationships/image" Target="../media/image3.png" /><Relationship Id="rId5" Type="http://schemas.openxmlformats.org/officeDocument/2006/relationships/slideLayout" Target="../slideLayouts/slideLayout2.xml" /><Relationship Id="rId4" Type="http://schemas.openxmlformats.org/officeDocument/2006/relationships/audio" Target="../media/media4.m4a" /></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audio" Target="../media/media5.m4a" /><Relationship Id="rId1" Type="http://schemas.microsoft.com/office/2007/relationships/media" Target="../media/media5.m4a"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audio" Target="../media/media6.m4a" /><Relationship Id="rId1" Type="http://schemas.microsoft.com/office/2007/relationships/media" Target="../media/media6.m4a"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audio" Target="../media/media7.m4a" /><Relationship Id="rId1" Type="http://schemas.microsoft.com/office/2007/relationships/media" Target="../media/media7.m4a"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72EA286-DC89-83EF-5B6E-3723CDA8DAAE}"/>
              </a:ext>
            </a:extLst>
          </p:cNvPr>
          <p:cNvSpPr>
            <a:spLocks noGrp="1"/>
          </p:cNvSpPr>
          <p:nvPr>
            <p:ph type="subTitle" idx="1"/>
          </p:nvPr>
        </p:nvSpPr>
        <p:spPr/>
        <p:txBody>
          <a:bodyPr/>
          <a:lstStyle/>
          <a:p>
            <a:r>
              <a:rPr lang="es-MX" b="1" dirty="0"/>
              <a:t>PRESENTA : DANIELA BARRETO VILLAFUERTE </a:t>
            </a:r>
            <a:endParaRPr lang="es-BO" b="1" dirty="0"/>
          </a:p>
        </p:txBody>
      </p:sp>
      <p:pic>
        <p:nvPicPr>
          <p:cNvPr id="4" name="tmpAudioRecording.m4a">
            <a:hlinkClick r:id="" action="ppaction://media"/>
            <a:extLst>
              <a:ext uri="{FF2B5EF4-FFF2-40B4-BE49-F238E27FC236}">
                <a16:creationId xmlns:a16="http://schemas.microsoft.com/office/drawing/2014/main" id="{3BC49BC4-732E-35FF-445B-40D165CDFB8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753100" y="3086100"/>
            <a:ext cx="685800" cy="685800"/>
          </a:xfrm>
          <a:prstGeom prst="rect">
            <a:avLst/>
          </a:prstGeom>
        </p:spPr>
      </p:pic>
      <p:sp>
        <p:nvSpPr>
          <p:cNvPr id="6" name="Título 5">
            <a:extLst>
              <a:ext uri="{FF2B5EF4-FFF2-40B4-BE49-F238E27FC236}">
                <a16:creationId xmlns:a16="http://schemas.microsoft.com/office/drawing/2014/main" id="{1DAE7DF5-4D4C-F8DA-58AA-51BB93467FC5}"/>
              </a:ext>
            </a:extLst>
          </p:cNvPr>
          <p:cNvSpPr>
            <a:spLocks noGrp="1"/>
          </p:cNvSpPr>
          <p:nvPr>
            <p:ph type="ctrTitle"/>
          </p:nvPr>
        </p:nvSpPr>
        <p:spPr/>
        <p:txBody>
          <a:bodyPr/>
          <a:lstStyle/>
          <a:p>
            <a:r>
              <a:rPr lang="es-MX" dirty="0"/>
              <a:t>Evaluación procesual 2 base de datos 1 </a:t>
            </a:r>
            <a:endParaRPr lang="es-BO" dirty="0"/>
          </a:p>
        </p:txBody>
      </p:sp>
      <p:pic>
        <p:nvPicPr>
          <p:cNvPr id="7" name="tmpAudioRecording.m4a">
            <a:hlinkClick r:id="" action="ppaction://media"/>
            <a:extLst>
              <a:ext uri="{FF2B5EF4-FFF2-40B4-BE49-F238E27FC236}">
                <a16:creationId xmlns:a16="http://schemas.microsoft.com/office/drawing/2014/main" id="{1351AB5B-AD2C-B2FD-8751-30E67E48A6C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5753100" y="3086100"/>
            <a:ext cx="685800" cy="685800"/>
          </a:xfrm>
          <a:prstGeom prst="rect">
            <a:avLst/>
          </a:prstGeom>
        </p:spPr>
      </p:pic>
    </p:spTree>
    <p:extLst>
      <p:ext uri="{BB962C8B-B14F-4D97-AF65-F5344CB8AC3E}">
        <p14:creationId xmlns:p14="http://schemas.microsoft.com/office/powerpoint/2010/main" val="126541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1" fill="hold" display="0">
                  <p:stCondLst>
                    <p:cond delay="indefinite"/>
                  </p:stCondLst>
                  <p:endCondLst>
                    <p:cond evt="onStopAudio" delay="0">
                      <p:tgtEl>
                        <p:sldTgt/>
                      </p:tgtEl>
                    </p:cond>
                  </p:endCondLst>
                </p:cTn>
                <p:tgtEl>
                  <p:spTgt spid="4"/>
                </p:tgtEl>
              </p:cMediaNode>
            </p:audio>
            <p:audio>
              <p:cMediaNode>
                <p:cTn id="12"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C2FDD-FA26-FF79-1D00-560E8DDAA479}"/>
              </a:ext>
            </a:extLst>
          </p:cNvPr>
          <p:cNvSpPr>
            <a:spLocks noGrp="1"/>
          </p:cNvSpPr>
          <p:nvPr>
            <p:ph type="title"/>
          </p:nvPr>
        </p:nvSpPr>
        <p:spPr/>
        <p:txBody>
          <a:bodyPr/>
          <a:lstStyle/>
          <a:p>
            <a:r>
              <a:rPr lang="es-MX" dirty="0">
                <a:solidFill>
                  <a:srgbClr val="0070C0"/>
                </a:solidFill>
              </a:rPr>
              <a:t>¿Qué es una base de datos? </a:t>
            </a:r>
            <a:endParaRPr lang="es-BO" dirty="0">
              <a:solidFill>
                <a:srgbClr val="0070C0"/>
              </a:solidFill>
            </a:endParaRPr>
          </a:p>
        </p:txBody>
      </p:sp>
      <p:sp>
        <p:nvSpPr>
          <p:cNvPr id="3" name="Marcador de contenido 2">
            <a:extLst>
              <a:ext uri="{FF2B5EF4-FFF2-40B4-BE49-F238E27FC236}">
                <a16:creationId xmlns:a16="http://schemas.microsoft.com/office/drawing/2014/main" id="{B5936794-0FF4-14FF-6660-1862DF44F043}"/>
              </a:ext>
            </a:extLst>
          </p:cNvPr>
          <p:cNvSpPr>
            <a:spLocks noGrp="1"/>
          </p:cNvSpPr>
          <p:nvPr>
            <p:ph idx="1"/>
          </p:nvPr>
        </p:nvSpPr>
        <p:spPr/>
        <p:txBody>
          <a:bodyPr/>
          <a:lstStyle/>
          <a:p>
            <a:r>
              <a:rPr lang="es-MX" dirty="0"/>
              <a:t>Toda la información de página web esta guardada en una base de datos (es un almacén) </a:t>
            </a:r>
          </a:p>
          <a:p>
            <a:r>
              <a:rPr lang="es-MX" dirty="0"/>
              <a:t>Toda la información que se genera en una base de datos de ida mente organizada </a:t>
            </a:r>
          </a:p>
          <a:p>
            <a:r>
              <a:rPr lang="es-MX" dirty="0"/>
              <a:t>Una base de datos es una herramienta para recopilar y organizar información</a:t>
            </a:r>
          </a:p>
          <a:p>
            <a:r>
              <a:rPr lang="es-MX" dirty="0"/>
              <a:t>Las bases de datos pueden almacenar información sobre personas, productos, pedidos u otras cosas</a:t>
            </a:r>
          </a:p>
          <a:p>
            <a:r>
              <a:rPr lang="es-MX" dirty="0"/>
              <a:t>Muchas bases de datos comienzan como una lista en una hoja de cálculo o en un programa de procesamiento de texto.</a:t>
            </a:r>
          </a:p>
          <a:p>
            <a:endParaRPr lang="es-MX" dirty="0"/>
          </a:p>
          <a:p>
            <a:endParaRPr lang="es-BO" dirty="0"/>
          </a:p>
        </p:txBody>
      </p:sp>
      <p:pic>
        <p:nvPicPr>
          <p:cNvPr id="4" name="mp3 dani base de datos.mp3">
            <a:hlinkClick r:id="" action="ppaction://media"/>
            <a:extLst>
              <a:ext uri="{FF2B5EF4-FFF2-40B4-BE49-F238E27FC236}">
                <a16:creationId xmlns:a16="http://schemas.microsoft.com/office/drawing/2014/main" id="{AC78531E-868C-3B2D-54E9-64C14230724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753100" y="3086100"/>
            <a:ext cx="685800" cy="685800"/>
          </a:xfrm>
          <a:prstGeom prst="rect">
            <a:avLst/>
          </a:prstGeom>
        </p:spPr>
      </p:pic>
      <p:pic>
        <p:nvPicPr>
          <p:cNvPr id="6" name="tmpAudioRecording.m4a">
            <a:hlinkClick r:id="" action="ppaction://media"/>
            <a:extLst>
              <a:ext uri="{FF2B5EF4-FFF2-40B4-BE49-F238E27FC236}">
                <a16:creationId xmlns:a16="http://schemas.microsoft.com/office/drawing/2014/main" id="{BC95FCFD-09FE-7B55-54C0-777C7407FA7B}"/>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5753100" y="3086100"/>
            <a:ext cx="685800" cy="685800"/>
          </a:xfrm>
          <a:prstGeom prst="rect">
            <a:avLst/>
          </a:prstGeom>
        </p:spPr>
      </p:pic>
    </p:spTree>
    <p:extLst>
      <p:ext uri="{BB962C8B-B14F-4D97-AF65-F5344CB8AC3E}">
        <p14:creationId xmlns:p14="http://schemas.microsoft.com/office/powerpoint/2010/main" val="336178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1" fill="hold" display="0">
                  <p:stCondLst>
                    <p:cond delay="indefinite"/>
                  </p:stCondLst>
                  <p:endCondLst>
                    <p:cond evt="onStopAudio" delay="0">
                      <p:tgtEl>
                        <p:sldTgt/>
                      </p:tgtEl>
                    </p:cond>
                  </p:endCondLst>
                </p:cTn>
                <p:tgtEl>
                  <p:spTgt spid="4"/>
                </p:tgtEl>
              </p:cMediaNode>
            </p:audio>
            <p:audio>
              <p:cMediaNode>
                <p:cTn id="12"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AF7A2-C4A0-8B63-89B0-73F6DD7A8C66}"/>
              </a:ext>
            </a:extLst>
          </p:cNvPr>
          <p:cNvSpPr>
            <a:spLocks noGrp="1"/>
          </p:cNvSpPr>
          <p:nvPr>
            <p:ph type="title"/>
          </p:nvPr>
        </p:nvSpPr>
        <p:spPr/>
        <p:txBody>
          <a:bodyPr/>
          <a:lstStyle/>
          <a:p>
            <a:r>
              <a:rPr lang="es-MX" dirty="0">
                <a:solidFill>
                  <a:schemeClr val="tx2"/>
                </a:solidFill>
              </a:rPr>
              <a:t>Tipos de base de datos </a:t>
            </a:r>
            <a:endParaRPr lang="es-BO" dirty="0">
              <a:solidFill>
                <a:schemeClr val="tx2"/>
              </a:solidFill>
            </a:endParaRPr>
          </a:p>
        </p:txBody>
      </p:sp>
      <p:sp>
        <p:nvSpPr>
          <p:cNvPr id="3" name="Marcador de contenido 2">
            <a:extLst>
              <a:ext uri="{FF2B5EF4-FFF2-40B4-BE49-F238E27FC236}">
                <a16:creationId xmlns:a16="http://schemas.microsoft.com/office/drawing/2014/main" id="{FAE74F13-49C0-14F8-1EE8-FA3D3A5C872E}"/>
              </a:ext>
            </a:extLst>
          </p:cNvPr>
          <p:cNvSpPr>
            <a:spLocks noGrp="1"/>
          </p:cNvSpPr>
          <p:nvPr>
            <p:ph idx="1"/>
          </p:nvPr>
        </p:nvSpPr>
        <p:spPr/>
        <p:txBody>
          <a:bodyPr/>
          <a:lstStyle/>
          <a:p>
            <a:r>
              <a:rPr lang="es-MX" dirty="0">
                <a:solidFill>
                  <a:srgbClr val="FF0000"/>
                </a:solidFill>
              </a:rPr>
              <a:t>Base de datos relacionales. </a:t>
            </a:r>
          </a:p>
          <a:p>
            <a:r>
              <a:rPr lang="es-MX" dirty="0"/>
              <a:t>Guarda su información en tablas, tiene una estructura de tablas (en filas y columna) </a:t>
            </a:r>
          </a:p>
          <a:p>
            <a:r>
              <a:rPr lang="es-MX" dirty="0"/>
              <a:t>Una base de datos se compone de varias tablas, denominadas relaciones.
No pueden existir dos tablas con el mismo nombre ni registro.
Cada tabla es a su vez un conjunto de campos (columnas) y registros (filas).
La relación entre una tabla padre y un hijo se lleva a cabo por medio de las llaves primarias y llaves foráneas (o ajenas).
Las llaves primarias son la clave principal de un registro dentro de una tabla y estas deben cumplir con la integridad de datos.
Las llaves ajenas se colocan en la tabla hija, contienen el mismo valor que la llave primaria del registro padre; por medio de estas se hacen las formas relacionales.</a:t>
            </a:r>
          </a:p>
        </p:txBody>
      </p:sp>
      <p:pic>
        <p:nvPicPr>
          <p:cNvPr id="4" name="tmpAudioRecording.m4a">
            <a:hlinkClick r:id="" action="ppaction://media"/>
            <a:extLst>
              <a:ext uri="{FF2B5EF4-FFF2-40B4-BE49-F238E27FC236}">
                <a16:creationId xmlns:a16="http://schemas.microsoft.com/office/drawing/2014/main" id="{60AF4AA9-7AAE-8D36-3044-3A5AD527241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53100" y="3086100"/>
            <a:ext cx="685800" cy="685800"/>
          </a:xfrm>
          <a:prstGeom prst="rect">
            <a:avLst/>
          </a:prstGeom>
        </p:spPr>
      </p:pic>
    </p:spTree>
    <p:extLst>
      <p:ext uri="{BB962C8B-B14F-4D97-AF65-F5344CB8AC3E}">
        <p14:creationId xmlns:p14="http://schemas.microsoft.com/office/powerpoint/2010/main" val="311864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45420-6A3C-F21D-8186-BEDC3A0E729D}"/>
              </a:ext>
            </a:extLst>
          </p:cNvPr>
          <p:cNvSpPr>
            <a:spLocks noGrp="1"/>
          </p:cNvSpPr>
          <p:nvPr>
            <p:ph type="title"/>
          </p:nvPr>
        </p:nvSpPr>
        <p:spPr>
          <a:xfrm>
            <a:off x="1066800" y="2345531"/>
            <a:ext cx="10058400" cy="1166814"/>
          </a:xfrm>
        </p:spPr>
        <p:txBody>
          <a:bodyPr>
            <a:normAutofit fontScale="90000"/>
          </a:bodyPr>
          <a:lstStyle/>
          <a:p>
            <a:r>
              <a:rPr lang="es-MX" dirty="0">
                <a:solidFill>
                  <a:schemeClr val="tx2"/>
                </a:solidFill>
              </a:rPr>
              <a:t>La diferencia de una base de datos relacionales y no relacionales</a:t>
            </a:r>
            <a:endParaRPr lang="es-BO" dirty="0">
              <a:solidFill>
                <a:schemeClr val="tx2"/>
              </a:solidFill>
            </a:endParaRPr>
          </a:p>
        </p:txBody>
      </p:sp>
      <p:sp>
        <p:nvSpPr>
          <p:cNvPr id="3" name="Marcador de contenido 2">
            <a:extLst>
              <a:ext uri="{FF2B5EF4-FFF2-40B4-BE49-F238E27FC236}">
                <a16:creationId xmlns:a16="http://schemas.microsoft.com/office/drawing/2014/main" id="{864B90FD-3B4F-7F1E-EC1E-BDBBEDE679BE}"/>
              </a:ext>
            </a:extLst>
          </p:cNvPr>
          <p:cNvSpPr>
            <a:spLocks noGrp="1"/>
          </p:cNvSpPr>
          <p:nvPr>
            <p:ph idx="1"/>
          </p:nvPr>
        </p:nvSpPr>
        <p:spPr>
          <a:xfrm>
            <a:off x="1066800" y="238126"/>
            <a:ext cx="10058400" cy="3702844"/>
          </a:xfrm>
        </p:spPr>
        <p:txBody>
          <a:bodyPr/>
          <a:lstStyle/>
          <a:p>
            <a:r>
              <a:rPr lang="es-MX" b="1" dirty="0">
                <a:solidFill>
                  <a:srgbClr val="FF0000"/>
                </a:solidFill>
              </a:rPr>
              <a:t>BASE DE DATOS NO RELACIONALES.</a:t>
            </a:r>
          </a:p>
          <a:p>
            <a:r>
              <a:rPr lang="es-MX" dirty="0"/>
              <a:t> guarda todo tipo de documentos </a:t>
            </a:r>
          </a:p>
          <a:p>
            <a:r>
              <a:rPr lang="es-MX" dirty="0"/>
              <a:t>Una base de datos no relacional es un conjunto de datos que están almacenados en una forma no tabular. Por lo tanto, pueden establecerse en lugares tales como un documento, una tabla o un vídeo, mientras que las relacionales comparten el mismo formato.</a:t>
            </a:r>
            <a:endParaRPr lang="es-BO" dirty="0"/>
          </a:p>
        </p:txBody>
      </p:sp>
      <p:sp>
        <p:nvSpPr>
          <p:cNvPr id="5" name="CuadroTexto 4">
            <a:extLst>
              <a:ext uri="{FF2B5EF4-FFF2-40B4-BE49-F238E27FC236}">
                <a16:creationId xmlns:a16="http://schemas.microsoft.com/office/drawing/2014/main" id="{F6676843-0D9B-8A77-E4FE-59C921810E4F}"/>
              </a:ext>
            </a:extLst>
          </p:cNvPr>
          <p:cNvSpPr txBox="1"/>
          <p:nvPr/>
        </p:nvSpPr>
        <p:spPr>
          <a:xfrm rot="10800000" flipV="1">
            <a:off x="2499651" y="3735746"/>
            <a:ext cx="7192698" cy="1477328"/>
          </a:xfrm>
          <a:prstGeom prst="rect">
            <a:avLst/>
          </a:prstGeom>
          <a:noFill/>
        </p:spPr>
        <p:txBody>
          <a:bodyPr wrap="square">
            <a:spAutoFit/>
          </a:bodyPr>
          <a:lstStyle/>
          <a:p>
            <a:r>
              <a:rPr lang="es-BO" dirty="0"/>
              <a:t>La diferencia de una base de datos relacionales y no relacionales</a:t>
            </a:r>
            <a:r>
              <a:rPr lang="es-MX" dirty="0"/>
              <a:t>En las bases de datos relacionales la información se organiza de forma estructurada en tablas; en las no relacionales no es así. Una base de datos no relacional no usa el lenguaje SQL como lenguaje principal para sus consultas.</a:t>
            </a:r>
            <a:endParaRPr lang="es-BO" dirty="0"/>
          </a:p>
        </p:txBody>
      </p:sp>
      <p:pic>
        <p:nvPicPr>
          <p:cNvPr id="4" name="tmpAudioRecording.m4a">
            <a:hlinkClick r:id="" action="ppaction://media"/>
            <a:extLst>
              <a:ext uri="{FF2B5EF4-FFF2-40B4-BE49-F238E27FC236}">
                <a16:creationId xmlns:a16="http://schemas.microsoft.com/office/drawing/2014/main" id="{242450B6-94A2-7705-2AAF-D430375B236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53100" y="3086100"/>
            <a:ext cx="685800" cy="685800"/>
          </a:xfrm>
          <a:prstGeom prst="rect">
            <a:avLst/>
          </a:prstGeom>
        </p:spPr>
      </p:pic>
    </p:spTree>
    <p:extLst>
      <p:ext uri="{BB962C8B-B14F-4D97-AF65-F5344CB8AC3E}">
        <p14:creationId xmlns:p14="http://schemas.microsoft.com/office/powerpoint/2010/main" val="11237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5EC6E-D916-51AF-D1AB-185D9673DFEE}"/>
              </a:ext>
            </a:extLst>
          </p:cNvPr>
          <p:cNvSpPr>
            <a:spLocks noGrp="1"/>
          </p:cNvSpPr>
          <p:nvPr>
            <p:ph type="title"/>
          </p:nvPr>
        </p:nvSpPr>
        <p:spPr/>
        <p:txBody>
          <a:bodyPr>
            <a:normAutofit fontScale="90000"/>
          </a:bodyPr>
          <a:lstStyle/>
          <a:p>
            <a:r>
              <a:rPr lang="es-MX" dirty="0">
                <a:solidFill>
                  <a:schemeClr val="tx2"/>
                </a:solidFill>
              </a:rPr>
              <a:t>Tipos de datos en base de datos SQL Server </a:t>
            </a:r>
            <a:endParaRPr lang="es-BO" dirty="0">
              <a:solidFill>
                <a:schemeClr val="tx2"/>
              </a:solidFill>
            </a:endParaRPr>
          </a:p>
        </p:txBody>
      </p:sp>
      <p:sp>
        <p:nvSpPr>
          <p:cNvPr id="3" name="Marcador de contenido 2">
            <a:extLst>
              <a:ext uri="{FF2B5EF4-FFF2-40B4-BE49-F238E27FC236}">
                <a16:creationId xmlns:a16="http://schemas.microsoft.com/office/drawing/2014/main" id="{739B5CA0-553A-ACED-6E77-BB98DDB75B6C}"/>
              </a:ext>
            </a:extLst>
          </p:cNvPr>
          <p:cNvSpPr>
            <a:spLocks noGrp="1"/>
          </p:cNvSpPr>
          <p:nvPr>
            <p:ph idx="1"/>
          </p:nvPr>
        </p:nvSpPr>
        <p:spPr>
          <a:xfrm>
            <a:off x="1066800" y="2103119"/>
            <a:ext cx="9553575" cy="3969067"/>
          </a:xfrm>
        </p:spPr>
        <p:txBody>
          <a:bodyPr>
            <a:normAutofit/>
          </a:bodyPr>
          <a:lstStyle/>
          <a:p>
            <a:pPr marL="0" indent="0">
              <a:buNone/>
            </a:pPr>
            <a:r>
              <a:rPr lang="es-MX" dirty="0"/>
              <a:t>
- </a:t>
            </a:r>
            <a:r>
              <a:rPr lang="es-MX" dirty="0">
                <a:solidFill>
                  <a:srgbClr val="FF0000"/>
                </a:solidFill>
              </a:rPr>
              <a:t>Ejemplos comunes de tipos de datos incluyen:
  - **VARCHAR**: </a:t>
            </a:r>
            <a:r>
              <a:rPr lang="es-MX" dirty="0"/>
              <a:t>Para almacenar texto variable de longitud.
  </a:t>
            </a:r>
            <a:r>
              <a:rPr lang="es-MX" dirty="0">
                <a:solidFill>
                  <a:srgbClr val="FF0000"/>
                </a:solidFill>
              </a:rPr>
              <a:t>- **INTEGER**: </a:t>
            </a:r>
            <a:r>
              <a:rPr lang="es-MX" dirty="0"/>
              <a:t>Para almacenar números enteros.
  </a:t>
            </a:r>
            <a:r>
              <a:rPr lang="es-MX" dirty="0">
                <a:solidFill>
                  <a:srgbClr val="FF0000"/>
                </a:solidFill>
              </a:rPr>
              <a:t>- **DATE**: </a:t>
            </a:r>
            <a:r>
              <a:rPr lang="es-MX" dirty="0"/>
              <a:t>Para almacenar fechas.
</a:t>
            </a:r>
            <a:r>
              <a:rPr lang="es-MX" dirty="0">
                <a:solidFill>
                  <a:srgbClr val="FF0000"/>
                </a:solidFill>
              </a:rPr>
              <a:t>  - **FLOAT**:</a:t>
            </a:r>
            <a:r>
              <a:rPr lang="es-MX" dirty="0"/>
              <a:t> Para almacenar números decimales.
  </a:t>
            </a:r>
            <a:r>
              <a:rPr lang="es-MX" dirty="0">
                <a:solidFill>
                  <a:srgbClr val="FF0000"/>
                </a:solidFill>
              </a:rPr>
              <a:t>- **BOOLEAN**:</a:t>
            </a:r>
            <a:r>
              <a:rPr lang="es-MX" dirty="0"/>
              <a:t> Para almacenar valores verdadero/falso.
</a:t>
            </a:r>
            <a:endParaRPr lang="es-BO" dirty="0"/>
          </a:p>
        </p:txBody>
      </p:sp>
      <p:pic>
        <p:nvPicPr>
          <p:cNvPr id="4" name="tmpAudioRecording.m4a">
            <a:hlinkClick r:id="" action="ppaction://media"/>
            <a:extLst>
              <a:ext uri="{FF2B5EF4-FFF2-40B4-BE49-F238E27FC236}">
                <a16:creationId xmlns:a16="http://schemas.microsoft.com/office/drawing/2014/main" id="{A9810F3C-E19F-A5BA-2DF7-5870062CA91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53100" y="3086100"/>
            <a:ext cx="685800" cy="685800"/>
          </a:xfrm>
          <a:prstGeom prst="rect">
            <a:avLst/>
          </a:prstGeom>
        </p:spPr>
      </p:pic>
    </p:spTree>
    <p:extLst>
      <p:ext uri="{BB962C8B-B14F-4D97-AF65-F5344CB8AC3E}">
        <p14:creationId xmlns:p14="http://schemas.microsoft.com/office/powerpoint/2010/main" val="237656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5</Slides>
  <Notes>0</Notes>
  <HiddenSlides>0</HiddenSlide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Savon</vt:lpstr>
      <vt:lpstr>Evaluación procesual 2 base de datos 1 </vt:lpstr>
      <vt:lpstr>¿Qué es una base de datos? </vt:lpstr>
      <vt:lpstr>Tipos de base de datos </vt:lpstr>
      <vt:lpstr>La diferencia de una base de datos relacionales y no relacionales</vt:lpstr>
      <vt:lpstr>Tipos de datos en base de datos SQL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procesual hito 2 base de datos 1</dc:title>
  <dc:creator>danielabarretovillafuerte738@gmail.com</dc:creator>
  <cp:lastModifiedBy>danielabarretovillafuerte738@gmail.com</cp:lastModifiedBy>
  <cp:revision>2</cp:revision>
  <dcterms:created xsi:type="dcterms:W3CDTF">2023-09-14T00:41:02Z</dcterms:created>
  <dcterms:modified xsi:type="dcterms:W3CDTF">2023-09-14T03:34:44Z</dcterms:modified>
</cp:coreProperties>
</file>