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12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93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073D-AA5A-4A33-88A5-2C50EE63B58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B7281-E8E3-4A12-8EDC-BD09580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4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207" y="2402005"/>
            <a:ext cx="9212237" cy="20383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ajawal Black" panose="00000500000000000000" pitchFamily="2" charset="-78"/>
                <a:cs typeface="Tajawal Black" panose="00000500000000000000" pitchFamily="2" charset="-78"/>
              </a:rPr>
              <a:t>University lecture timetable</a:t>
            </a:r>
            <a:br>
              <a:rPr lang="en-US" dirty="0">
                <a:latin typeface="Tajawal Black" panose="00000500000000000000" pitchFamily="2" charset="-78"/>
                <a:cs typeface="Tajawal Black" panose="00000500000000000000" pitchFamily="2" charset="-78"/>
              </a:rPr>
            </a:br>
            <a:r>
              <a:rPr lang="en-US" dirty="0">
                <a:latin typeface="Tajawal Black" panose="00000500000000000000" pitchFamily="2" charset="-78"/>
                <a:cs typeface="Tajawal Black" panose="00000500000000000000" pitchFamily="2" charset="-78"/>
              </a:rPr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9380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7257"/>
            <a:ext cx="8596668" cy="4710151"/>
          </a:xfrm>
        </p:spPr>
      </p:pic>
    </p:spTree>
    <p:extLst>
      <p:ext uri="{BB962C8B-B14F-4D97-AF65-F5344CB8AC3E}">
        <p14:creationId xmlns:p14="http://schemas.microsoft.com/office/powerpoint/2010/main" val="20371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ataflow </a:t>
            </a:r>
            <a:r>
              <a:rPr lang="en-US" dirty="0"/>
              <a:t>diagram of multiple process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8" y="1514902"/>
            <a:ext cx="8806899" cy="4540771"/>
          </a:xfrm>
        </p:spPr>
      </p:pic>
    </p:spTree>
    <p:extLst>
      <p:ext uri="{BB962C8B-B14F-4D97-AF65-F5344CB8AC3E}">
        <p14:creationId xmlns:p14="http://schemas.microsoft.com/office/powerpoint/2010/main" val="1974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05" y="306619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Entity relationship diagram </a:t>
            </a:r>
          </a:p>
        </p:txBody>
      </p:sp>
    </p:spTree>
    <p:extLst>
      <p:ext uri="{BB962C8B-B14F-4D97-AF65-F5344CB8AC3E}">
        <p14:creationId xmlns:p14="http://schemas.microsoft.com/office/powerpoint/2010/main" val="32674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2" y="0"/>
            <a:ext cx="988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607"/>
            <a:ext cx="8596668" cy="518614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endParaRPr lang="en-US" sz="2400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Motivation </a:t>
            </a:r>
            <a:endParaRPr lang="en-US" sz="2400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University lecture timetable scheduling</a:t>
            </a:r>
          </a:p>
          <a:p>
            <a:pPr lvl="1"/>
            <a:r>
              <a:rPr lang="en-US" sz="1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What is?</a:t>
            </a:r>
          </a:p>
          <a:p>
            <a:pPr lvl="1"/>
            <a:r>
              <a:rPr lang="en-US" sz="1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Objectives</a:t>
            </a:r>
          </a:p>
          <a:p>
            <a:pPr lvl="2"/>
            <a:r>
              <a:rPr lang="en-US" sz="19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Generate timetable with no </a:t>
            </a:r>
            <a:r>
              <a:rPr lang="en-US" sz="1900" dirty="0">
                <a:solidFill>
                  <a:schemeClr val="bg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conflicts and satisfy users' requirements.</a:t>
            </a:r>
          </a:p>
          <a:p>
            <a:pPr lvl="2"/>
            <a:r>
              <a:rPr lang="en-US" sz="1900" dirty="0">
                <a:solidFill>
                  <a:schemeClr val="bg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Optimize the obtained schedules.</a:t>
            </a:r>
          </a:p>
          <a:p>
            <a:pPr lvl="2"/>
            <a:r>
              <a:rPr lang="en-US" sz="19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Reduce </a:t>
            </a:r>
            <a:r>
              <a:rPr lang="en-US" sz="1900" dirty="0">
                <a:solidFill>
                  <a:schemeClr val="bg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time and </a:t>
            </a:r>
            <a:r>
              <a:rPr lang="en-US" sz="19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effort to create timetables.</a:t>
            </a:r>
            <a:endParaRPr lang="en-US" sz="1900" dirty="0">
              <a:solidFill>
                <a:schemeClr val="bg1">
                  <a:lumMod val="65000"/>
                  <a:lumOff val="35000"/>
                </a:schemeClr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lvl="1"/>
            <a:r>
              <a:rPr lang="en-US" sz="1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Related work</a:t>
            </a:r>
          </a:p>
          <a:p>
            <a:pPr lvl="2"/>
            <a:r>
              <a:rPr lang="en-US" sz="1900" dirty="0">
                <a:solidFill>
                  <a:schemeClr val="bg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Making a School Schedule from </a:t>
            </a:r>
            <a:r>
              <a:rPr lang="en-US" sz="19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GOV.SA</a:t>
            </a:r>
          </a:p>
          <a:p>
            <a:pPr lvl="2"/>
            <a:r>
              <a:rPr lang="en-US" sz="1900" dirty="0">
                <a:solidFill>
                  <a:schemeClr val="bg1">
                    <a:lumMod val="65000"/>
                    <a:lumOff val="35000"/>
                  </a:schemeClr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Scheduly</a:t>
            </a:r>
          </a:p>
        </p:txBody>
      </p:sp>
    </p:spTree>
    <p:extLst>
      <p:ext uri="{BB962C8B-B14F-4D97-AF65-F5344CB8AC3E}">
        <p14:creationId xmlns:p14="http://schemas.microsoft.com/office/powerpoint/2010/main" val="20154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Application </a:t>
            </a:r>
            <a:r>
              <a:rPr lang="en-US" sz="4000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Platform</a:t>
            </a:r>
          </a:p>
          <a:p>
            <a:endParaRPr lang="en-US" sz="24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8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pPr lvl="1"/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What is Genetic Algorithms?</a:t>
            </a:r>
          </a:p>
          <a:p>
            <a:endParaRPr lang="en-US" dirty="0"/>
          </a:p>
        </p:txBody>
      </p:sp>
      <p:pic>
        <p:nvPicPr>
          <p:cNvPr id="4" name="Picture 3" descr="Reac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41" y="2915849"/>
            <a:ext cx="790500" cy="706352"/>
          </a:xfrm>
          <a:prstGeom prst="rect">
            <a:avLst/>
          </a:prstGeom>
          <a:noFill/>
        </p:spPr>
      </p:pic>
      <p:pic>
        <p:nvPicPr>
          <p:cNvPr id="5" name="Picture 4" descr="Nod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87" y="2972586"/>
            <a:ext cx="1093764" cy="686681"/>
          </a:xfrm>
          <a:prstGeom prst="rect">
            <a:avLst/>
          </a:prstGeom>
          <a:noFill/>
        </p:spPr>
      </p:pic>
      <p:pic>
        <p:nvPicPr>
          <p:cNvPr id="6" name="Picture 5" descr="Amazon RDS for MySQL – Amazon Web Services (AWS)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97" y="2957272"/>
            <a:ext cx="1198277" cy="68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ML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0"/>
          <a:stretch>
            <a:fillRect/>
          </a:stretch>
        </p:blipFill>
        <p:spPr bwMode="auto">
          <a:xfrm>
            <a:off x="1163554" y="2952915"/>
            <a:ext cx="786227" cy="706352"/>
          </a:xfrm>
          <a:prstGeom prst="rect">
            <a:avLst/>
          </a:prstGeom>
          <a:noFill/>
        </p:spPr>
      </p:pic>
      <p:pic>
        <p:nvPicPr>
          <p:cNvPr id="8" name="Picture 7" descr="CSS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 b="4445"/>
          <a:stretch>
            <a:fillRect/>
          </a:stretch>
        </p:blipFill>
        <p:spPr bwMode="auto">
          <a:xfrm>
            <a:off x="2569527" y="2952915"/>
            <a:ext cx="596115" cy="743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91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Genetic Algorithms </a:t>
            </a:r>
            <a:r>
              <a:rPr lang="en-US" sz="4000" dirty="0" smtClean="0"/>
              <a:t>Work?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040" y="1696565"/>
            <a:ext cx="2499255" cy="48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of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Administrator of </a:t>
            </a:r>
            <a:r>
              <a:rPr lang="en-US" sz="24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the system</a:t>
            </a:r>
          </a:p>
          <a:p>
            <a:endParaRPr lang="en-US" sz="24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Head of the </a:t>
            </a:r>
            <a:r>
              <a:rPr lang="en-US" sz="24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department </a:t>
            </a:r>
          </a:p>
          <a:p>
            <a:endParaRPr lang="en-US" sz="24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College secretary </a:t>
            </a:r>
          </a:p>
        </p:txBody>
      </p:sp>
    </p:spTree>
    <p:extLst>
      <p:ext uri="{BB962C8B-B14F-4D97-AF65-F5344CB8AC3E}">
        <p14:creationId xmlns:p14="http://schemas.microsoft.com/office/powerpoint/2010/main" val="18234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dministrator </a:t>
            </a:r>
            <a:r>
              <a:rPr lang="en-US" dirty="0"/>
              <a:t>use case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07" y="1270000"/>
            <a:ext cx="4063521" cy="5438760"/>
          </a:xfrm>
        </p:spPr>
      </p:pic>
    </p:spTree>
    <p:extLst>
      <p:ext uri="{BB962C8B-B14F-4D97-AF65-F5344CB8AC3E}">
        <p14:creationId xmlns:p14="http://schemas.microsoft.com/office/powerpoint/2010/main" val="624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 </a:t>
            </a:r>
            <a:r>
              <a:rPr lang="en-US" dirty="0"/>
              <a:t>of the department use case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19" y="1270000"/>
            <a:ext cx="4764898" cy="5444699"/>
          </a:xfrm>
        </p:spPr>
      </p:pic>
    </p:spTree>
    <p:extLst>
      <p:ext uri="{BB962C8B-B14F-4D97-AF65-F5344CB8AC3E}">
        <p14:creationId xmlns:p14="http://schemas.microsoft.com/office/powerpoint/2010/main" val="26202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secretary use case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31" y="1270000"/>
            <a:ext cx="5299273" cy="5431051"/>
          </a:xfrm>
        </p:spPr>
      </p:pic>
    </p:spTree>
    <p:extLst>
      <p:ext uri="{BB962C8B-B14F-4D97-AF65-F5344CB8AC3E}">
        <p14:creationId xmlns:p14="http://schemas.microsoft.com/office/powerpoint/2010/main" val="1131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56" y="1270000"/>
            <a:ext cx="6026024" cy="5185391"/>
          </a:xfrm>
        </p:spPr>
      </p:pic>
    </p:spTree>
    <p:extLst>
      <p:ext uri="{BB962C8B-B14F-4D97-AF65-F5344CB8AC3E}">
        <p14:creationId xmlns:p14="http://schemas.microsoft.com/office/powerpoint/2010/main" val="38608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4">
      <a:dk1>
        <a:srgbClr val="000000"/>
      </a:dk1>
      <a:lt1>
        <a:sysClr val="window" lastClr="FFFFFF"/>
      </a:lt1>
      <a:dk2>
        <a:srgbClr val="FFFFFF"/>
      </a:dk2>
      <a:lt2>
        <a:srgbClr val="EBEBEB"/>
      </a:lt2>
      <a:accent1>
        <a:srgbClr val="82194E"/>
      </a:accent1>
      <a:accent2>
        <a:srgbClr val="410D27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82194E"/>
      </a:hlink>
      <a:folHlink>
        <a:srgbClr val="82194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362</TotalTime>
  <Words>100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Tajawal</vt:lpstr>
      <vt:lpstr>Tajawal Black</vt:lpstr>
      <vt:lpstr>Trebuchet MS</vt:lpstr>
      <vt:lpstr>Wingdings 3</vt:lpstr>
      <vt:lpstr>Facet</vt:lpstr>
      <vt:lpstr>University lecture timetable scheduling</vt:lpstr>
      <vt:lpstr>Introduction</vt:lpstr>
      <vt:lpstr>Application Plan</vt:lpstr>
      <vt:lpstr>How Genetic Algorithms Work?</vt:lpstr>
      <vt:lpstr>Users of the system</vt:lpstr>
      <vt:lpstr>Administrator use case </vt:lpstr>
      <vt:lpstr>Head of the department use case </vt:lpstr>
      <vt:lpstr>College secretary use case </vt:lpstr>
      <vt:lpstr>Context diagram</vt:lpstr>
      <vt:lpstr>Dataflow diagram</vt:lpstr>
      <vt:lpstr>Dataflow diagram of multiple process </vt:lpstr>
      <vt:lpstr>Entity relationship diagram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lecture timetable scheduling</dc:title>
  <dc:creator>Microsoft account</dc:creator>
  <cp:lastModifiedBy>Microsoft account</cp:lastModifiedBy>
  <cp:revision>22</cp:revision>
  <dcterms:created xsi:type="dcterms:W3CDTF">2023-03-02T14:03:56Z</dcterms:created>
  <dcterms:modified xsi:type="dcterms:W3CDTF">2023-03-04T17:43:32Z</dcterms:modified>
</cp:coreProperties>
</file>