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600" dirty="0"/>
              <a:t>玉山人工智慧公開挑戰賽2019夏季賽</a:t>
            </a:r>
            <a:br>
              <a:rPr lang="en-US" altLang="zh-TW" sz="3600" dirty="0"/>
            </a:br>
            <a:r>
              <a:rPr sz="3600" dirty="0" err="1"/>
              <a:t>台灣不動產AI神預測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Numerical Features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自訂</PresentationFormat>
  <Paragraphs>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玉山人工智慧公開挑戰賽2019夏季賽 台灣不動產AI神預測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玉山人工智慧公開挑戰賽2019夏季賽 台灣不動產AI神預測</dc:title>
  <dc:subject/>
  <dc:creator/>
  <cp:keywords/>
  <dc:description>generated using python-pptx</dc:description>
  <cp:lastModifiedBy>秀芬 周</cp:lastModifiedBy>
  <cp:revision>2</cp:revision>
  <dcterms:created xsi:type="dcterms:W3CDTF">2013-01-27T09:14:16Z</dcterms:created>
  <dcterms:modified xsi:type="dcterms:W3CDTF">2019-05-02T05:44:20Z</dcterms:modified>
  <cp:category/>
</cp:coreProperties>
</file>