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/>
              <a:t>玉山人工智慧公開挑戰賽2019夏季賽 - </a:t>
            </a:r>
            <a:r>
              <a:rPr sz="3600" dirty="0" err="1"/>
              <a:t>台灣不動產AI神預測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Catgorical</a:t>
            </a:r>
            <a:r>
              <a:rPr dirty="0"/>
              <a:t>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  <p:pic>
        <p:nvPicPr>
          <p:cNvPr id="6" name="Picture 5" descr="fig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00"/>
            <a:ext cx="3017520" cy="2743200"/>
          </a:xfrm>
          <a:prstGeom prst="rect">
            <a:avLst/>
          </a:prstGeom>
        </p:spPr>
      </p:pic>
      <p:pic>
        <p:nvPicPr>
          <p:cNvPr id="7" name="Picture 6" descr="fig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" y="2743200"/>
            <a:ext cx="3017520" cy="2743200"/>
          </a:xfrm>
          <a:prstGeom prst="rect">
            <a:avLst/>
          </a:prstGeom>
        </p:spPr>
      </p:pic>
      <p:pic>
        <p:nvPicPr>
          <p:cNvPr id="8" name="Picture 7" descr="fig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274320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  <p:pic>
        <p:nvPicPr>
          <p:cNvPr id="6" name="Picture 5" descr="fig_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00"/>
            <a:ext cx="3017520" cy="2743200"/>
          </a:xfrm>
          <a:prstGeom prst="rect">
            <a:avLst/>
          </a:prstGeom>
        </p:spPr>
      </p:pic>
      <p:pic>
        <p:nvPicPr>
          <p:cNvPr id="7" name="Picture 6" descr="fig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" y="2743200"/>
            <a:ext cx="3017520" cy="2743200"/>
          </a:xfrm>
          <a:prstGeom prst="rect">
            <a:avLst/>
          </a:prstGeom>
        </p:spPr>
      </p:pic>
      <p:pic>
        <p:nvPicPr>
          <p:cNvPr id="8" name="Picture 7" descr="fig_1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274320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  <p:pic>
        <p:nvPicPr>
          <p:cNvPr id="6" name="Picture 5" descr="fig_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00"/>
            <a:ext cx="3017520" cy="2743200"/>
          </a:xfrm>
          <a:prstGeom prst="rect">
            <a:avLst/>
          </a:prstGeom>
        </p:spPr>
      </p:pic>
      <p:pic>
        <p:nvPicPr>
          <p:cNvPr id="7" name="Picture 6" descr="fig_1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" y="2743200"/>
            <a:ext cx="3017520" cy="2743200"/>
          </a:xfrm>
          <a:prstGeom prst="rect">
            <a:avLst/>
          </a:prstGeom>
        </p:spPr>
      </p:pic>
      <p:pic>
        <p:nvPicPr>
          <p:cNvPr id="8" name="Picture 7" descr="fig_1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274320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  <p:pic>
        <p:nvPicPr>
          <p:cNvPr id="6" name="Picture 5" descr="fig_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00"/>
            <a:ext cx="3017520" cy="2743200"/>
          </a:xfrm>
          <a:prstGeom prst="rect">
            <a:avLst/>
          </a:prstGeom>
        </p:spPr>
      </p:pic>
      <p:pic>
        <p:nvPicPr>
          <p:cNvPr id="7" name="Picture 6" descr="fig_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" y="2743200"/>
            <a:ext cx="3017520" cy="2743200"/>
          </a:xfrm>
          <a:prstGeom prst="rect">
            <a:avLst/>
          </a:prstGeom>
        </p:spPr>
      </p:pic>
      <p:pic>
        <p:nvPicPr>
          <p:cNvPr id="8" name="Picture 7" descr="fig_2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274320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  <p:pic>
        <p:nvPicPr>
          <p:cNvPr id="6" name="Picture 5" descr="fig_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00"/>
            <a:ext cx="3017520" cy="2743200"/>
          </a:xfrm>
          <a:prstGeom prst="rect">
            <a:avLst/>
          </a:prstGeom>
        </p:spPr>
      </p:pic>
      <p:pic>
        <p:nvPicPr>
          <p:cNvPr id="7" name="Picture 6" descr="fig_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" y="2743200"/>
            <a:ext cx="3017520" cy="2743200"/>
          </a:xfrm>
          <a:prstGeom prst="rect">
            <a:avLst/>
          </a:prstGeom>
        </p:spPr>
      </p:pic>
      <p:pic>
        <p:nvPicPr>
          <p:cNvPr id="8" name="Picture 7" descr="fig_2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274320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  <p:pic>
        <p:nvPicPr>
          <p:cNvPr id="6" name="Picture 5" descr="fig_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00"/>
            <a:ext cx="3017520" cy="2743200"/>
          </a:xfrm>
          <a:prstGeom prst="rect">
            <a:avLst/>
          </a:prstGeom>
        </p:spPr>
      </p:pic>
      <p:pic>
        <p:nvPicPr>
          <p:cNvPr id="7" name="Picture 6" descr="fig_3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" y="2743200"/>
            <a:ext cx="3017520" cy="2743200"/>
          </a:xfrm>
          <a:prstGeom prst="rect">
            <a:avLst/>
          </a:prstGeom>
        </p:spPr>
      </p:pic>
      <p:pic>
        <p:nvPicPr>
          <p:cNvPr id="8" name="Picture 7" descr="fig_3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274320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ig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2743200"/>
          </a:xfrm>
          <a:prstGeom prst="rect">
            <a:avLst/>
          </a:prstGeom>
        </p:spPr>
      </p:pic>
      <p:pic>
        <p:nvPicPr>
          <p:cNvPr id="4" name="Picture 3" descr="fig_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0"/>
            <a:ext cx="3017520" cy="2743200"/>
          </a:xfrm>
          <a:prstGeom prst="rect">
            <a:avLst/>
          </a:prstGeom>
        </p:spPr>
      </p:pic>
      <p:pic>
        <p:nvPicPr>
          <p:cNvPr id="5" name="Picture 4" descr="fig_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0"/>
            <a:ext cx="301752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自訂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玉山人工智慧公開挑戰賽2019夏季賽 - 台灣不動產AI神預測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玉山人工智慧公開挑戰賽2019夏季賽 - 台灣不動產AI神預測</dc:title>
  <dc:subject/>
  <dc:creator/>
  <cp:keywords/>
  <dc:description>generated using python-pptx</dc:description>
  <cp:lastModifiedBy>秀芬 周</cp:lastModifiedBy>
  <cp:revision>2</cp:revision>
  <dcterms:created xsi:type="dcterms:W3CDTF">2013-01-27T09:14:16Z</dcterms:created>
  <dcterms:modified xsi:type="dcterms:W3CDTF">2019-05-02T06:25:36Z</dcterms:modified>
  <cp:category/>
</cp:coreProperties>
</file>