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62" r:id="rId4"/>
    <p:sldId id="261" r:id="rId5"/>
    <p:sldId id="263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81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51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27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2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13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8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146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9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67A079C-D46D-F549-A03B-79EFA0CB8D3F}" type="datetimeFigureOut">
              <a:rPr kumimoji="1" lang="zh-TW" altLang="en-US" smtClean="0"/>
              <a:t>2019/9/26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EF79B89-7621-8D44-96FA-94C9F6AF77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4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F78BDD-8F21-4942-928D-BA49BF950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 CH7</a:t>
            </a:r>
            <a:endParaRPr kumimoji="1" lang="zh-TW" altLang="en-US" sz="6000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17E0CD5-9A83-2A41-96C4-62C93273C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1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23DA1BF1-EE40-6A47-BC1E-5AFEFA88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a011: 00494 - Kindergarten Counting Game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D5EB08-6929-564F-949C-E9EDB5F9ABE6}"/>
              </a:ext>
            </a:extLst>
          </p:cNvPr>
          <p:cNvSpPr txBox="1"/>
          <p:nvPr/>
        </p:nvSpPr>
        <p:spPr>
          <a:xfrm>
            <a:off x="4090483" y="1295401"/>
            <a:ext cx="401103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input()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S[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count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 += (not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print(count)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23DA1BF1-EE40-6A47-BC1E-5AFEFA88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d221: 10954 - Add All</a:t>
            </a:r>
            <a:endParaRPr kumimoji="1"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5178C1-A415-B54D-A0B0-249E10BBFD73}"/>
              </a:ext>
            </a:extLst>
          </p:cNvPr>
          <p:cNvSpPr txBox="1"/>
          <p:nvPr/>
        </p:nvSpPr>
        <p:spPr>
          <a:xfrm>
            <a:off x="3074980" y="1609344"/>
            <a:ext cx="60420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input().split()))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cost = 0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&gt; 1: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(reverse=True)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n1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nums.pop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n2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nums.pop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cost += n1 + n2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(n1+n2)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print(cost)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1760858-3710-9A4E-A9ED-6439C87D8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77179"/>
              </p:ext>
            </p:extLst>
          </p:nvPr>
        </p:nvGraphicFramePr>
        <p:xfrm>
          <a:off x="2032000" y="1884437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207127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1431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782392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28931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5138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0235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99966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77034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61937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5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44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29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54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6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3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11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0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2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4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07764"/>
                  </a:ext>
                </a:extLst>
              </a:tr>
            </a:tbl>
          </a:graphicData>
        </a:graphic>
      </p:graphicFrame>
      <p:sp>
        <p:nvSpPr>
          <p:cNvPr id="8" name="標題 7">
            <a:extLst>
              <a:ext uri="{FF2B5EF4-FFF2-40B4-BE49-F238E27FC236}">
                <a16:creationId xmlns:a16="http://schemas.microsoft.com/office/drawing/2014/main" id="{23DA1BF1-EE40-6A47-BC1E-5AFEFA88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c134: 00668 - Parliament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388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23DA1BF1-EE40-6A47-BC1E-5AFEFA88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c134: 00668 - Parliament</a:t>
            </a:r>
            <a:endParaRPr kumimoji="1" lang="zh-TW" altLang="en-US" sz="4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B30100-1718-314E-8A04-989CDCF8775E}"/>
              </a:ext>
            </a:extLst>
          </p:cNvPr>
          <p:cNvSpPr txBox="1"/>
          <p:nvPr/>
        </p:nvSpPr>
        <p:spPr>
          <a:xfrm>
            <a:off x="2029021" y="1219201"/>
            <a:ext cx="813395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int(input())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iter1 in range(n):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_ = input()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int(input())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[2]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-= 2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 &gt; 2 * (res[-1] + 1):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-= (res[-1] + 1)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(res[-1] + 1)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-= (res[-1] + 1)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(res[-1] + 1)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(res)-1,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(res)-N-1, -1):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+= 1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[str(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res]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 ".join(res))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8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99F9D-9C33-0241-9670-63A463B8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12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c110: 00311 - Packets</a:t>
            </a:r>
            <a:endParaRPr kumimoji="1" lang="zh-TW" altLang="en-US" sz="4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7BA237-6BDD-7841-9954-3FD586C5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0445"/>
              </p:ext>
            </p:extLst>
          </p:nvPr>
        </p:nvGraphicFramePr>
        <p:xfrm>
          <a:off x="420912" y="1927980"/>
          <a:ext cx="11380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22528471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26226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38297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93267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3693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3637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96197182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421762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box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1x1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2x2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3x3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4x4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5x5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input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0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79 96 94 30 18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14 (6x6)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2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79 96 94 30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18  (5x5)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3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18*11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79 96 94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30 (4x4)</a:t>
                      </a:r>
                      <a:r>
                        <a:rPr lang="en-US" altLang="zh-TW" sz="1400" dirty="0"/>
                        <a:t> 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198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30*5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79 96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94  (3x3)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5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62+ 94//4 (if 94%4==0)</a:t>
                      </a:r>
                    </a:p>
                    <a:p>
                      <a:pPr algn="ctr"/>
                      <a:endParaRPr lang="en-US" altLang="zh-TW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62+94//4+1 </a:t>
                      </a:r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(else)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198+6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150+3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79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96  (2x2)</a:t>
                      </a:r>
                    </a:p>
                    <a:p>
                      <a:pPr algn="ctr"/>
                      <a:endParaRPr lang="en-US" altLang="zh-TW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96 &lt; 153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6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153-96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79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2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204-79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4463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88569956-8AA4-B54B-9FF0-17C3EC431895}"/>
              </a:ext>
            </a:extLst>
          </p:cNvPr>
          <p:cNvSpPr/>
          <p:nvPr/>
        </p:nvSpPr>
        <p:spPr>
          <a:xfrm>
            <a:off x="6074227" y="1763486"/>
            <a:ext cx="3069771" cy="37991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BA6270-3193-A947-B47D-AC9886EBDF67}"/>
              </a:ext>
            </a:extLst>
          </p:cNvPr>
          <p:cNvSpPr txBox="1"/>
          <p:nvPr/>
        </p:nvSpPr>
        <p:spPr>
          <a:xfrm>
            <a:off x="6189343" y="564968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這部分的剩餘空間不用紀錄</a:t>
            </a:r>
          </a:p>
        </p:txBody>
      </p:sp>
    </p:spTree>
    <p:extLst>
      <p:ext uri="{BB962C8B-B14F-4D97-AF65-F5344CB8AC3E}">
        <p14:creationId xmlns:p14="http://schemas.microsoft.com/office/powerpoint/2010/main" val="5327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09F849B-B42F-CE4B-8184-4CBF7D139E9B}"/>
              </a:ext>
            </a:extLst>
          </p:cNvPr>
          <p:cNvSpPr txBox="1"/>
          <p:nvPr/>
        </p:nvSpPr>
        <p:spPr>
          <a:xfrm>
            <a:off x="1230085" y="56137"/>
            <a:ext cx="262283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list(map(int, input().split()))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sum(N) == 0: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empty = [0] * 6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6x6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box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5x5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box += b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empty[1] += b * 11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4x4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box += b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empty[2] += b * 5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3x3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b % 4 == 0: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box += b // 4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box += b // 4 + 1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 = b % 4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b == 1: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empty[2] += 5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empty[1] += 7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== 2: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empty[2] += 3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empty[1] += 6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== 3: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empty[2] += 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empty[1] += 5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2x2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b &lt;= empty[2]: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empty[2] -= b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empty[1] += empty[2] * 4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 -= empty[2]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empty[2] = 0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b % 9 == 0: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box += b // 9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box += b // 9 + 1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 = 9 - b % 9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empty[1] += b * 4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1x1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 = </a:t>
            </a:r>
            <a:r>
              <a:rPr kumimoji="1" lang="en" altLang="zh-TW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N.pop</a:t>
            </a:r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b &gt; empty[1]: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 -= empty[1]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b % 36 == 0: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box += b // 36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box += b // 36 + 1</a:t>
            </a:r>
          </a:p>
          <a:p>
            <a:r>
              <a:rPr kumimoji="1" lang="en" altLang="zh-TW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print(box)</a:t>
            </a:r>
            <a:endParaRPr kumimoji="1" lang="zh-TW" altLang="en-US" sz="8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D273F2-BD99-8C43-A094-B577E8FD5AC1}"/>
              </a:ext>
            </a:extLst>
          </p:cNvPr>
          <p:cNvSpPr txBox="1"/>
          <p:nvPr/>
        </p:nvSpPr>
        <p:spPr>
          <a:xfrm>
            <a:off x="4942115" y="56137"/>
            <a:ext cx="4092787" cy="6694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lst1 = list(map(int, input().split()))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lst2 = [0, 0]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sum(lst1) == 0: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6x6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lst1[5]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5x5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lst1[4]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lst2[0] += lst1[4] * 11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4x4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lst1[3]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lst2[1] += lst1[3] * 5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3x3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lst1[2] % 4 == 0: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lst1[2] // 4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lst2[1] += 7 - (lst1[2] % 4) * 2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lst2[0] += 8 - (lst1[2] % 4)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lst1[2] // 4 + 1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2x2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lst1[1] &gt; lst2[1]: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lst1[1] -= lst2[1]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lst1[1] % 9 == 0: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lst1[1] // 9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lst2[0] += (9 - (lst1[1] % 9)) * 4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lst1[1] // 9 + 1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lst1[1] &lt; lst2[1]: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lst2[0] += (lst2[1]-lst1[1]) * 4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1x1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lst1[0] &gt; lst2[0]: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lst1[0] -= lst2[0]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lst1[0] % 36 == 0: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lst1[0] // 36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lst1[0] // 36 + 1</a:t>
            </a:r>
          </a:p>
          <a:p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</a:t>
            </a:r>
            <a:r>
              <a:rPr kumimoji="1" lang="en" altLang="zh-TW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</a:t>
            </a:r>
            <a:r>
              <a:rPr kumimoji="1" lang="en" altLang="zh-TW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11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6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{D6489E2F-EF11-9340-8C38-CBF212312F8E}tf10001070</Template>
  <TotalTime>943</TotalTime>
  <Words>1125</Words>
  <Application>Microsoft Macintosh PowerPoint</Application>
  <PresentationFormat>寬螢幕</PresentationFormat>
  <Paragraphs>270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CH7</vt:lpstr>
      <vt:lpstr>a011: 00494 - Kindergarten Counting Game</vt:lpstr>
      <vt:lpstr>d221: 10954 - Add All</vt:lpstr>
      <vt:lpstr>c134: 00668 - Parliament</vt:lpstr>
      <vt:lpstr>c134: 00668 - Parliament</vt:lpstr>
      <vt:lpstr>c110: 00311 - Packets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11</cp:revision>
  <cp:lastPrinted>2019-08-22T11:16:42Z</cp:lastPrinted>
  <dcterms:created xsi:type="dcterms:W3CDTF">2019-08-22T08:08:13Z</dcterms:created>
  <dcterms:modified xsi:type="dcterms:W3CDTF">2019-09-26T07:14:22Z</dcterms:modified>
</cp:coreProperties>
</file>