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63" r:id="rId4"/>
    <p:sldId id="264" r:id="rId5"/>
    <p:sldId id="261" r:id="rId6"/>
    <p:sldId id="265" r:id="rId7"/>
    <p:sldId id="262" r:id="rId8"/>
    <p:sldId id="259" r:id="rId9"/>
    <p:sldId id="266" r:id="rId10"/>
    <p:sldId id="268" r:id="rId11"/>
    <p:sldId id="267" r:id="rId12"/>
    <p:sldId id="269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46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47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49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48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0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46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47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49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48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0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-US" sz="1400" dirty="0">
              <a:hlinkClick xmlns:r="http://schemas.openxmlformats.org/officeDocument/2006/relationships" r:id="rId1"/>
            </a:rPr>
            <a:t>https://e-tutor.itsa.org.tw/e-Tutor/mod/programming/view.php?id=30746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https://e-tutor.itsa.org.tw/e-Tutor/mod/programming/view.php?id=30747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https://e-tutor.itsa.org.tw/e-Tutor/mod/programming/view.php?id=30749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https://e-tutor.itsa.org.tw/e-Tutor/mod/programming/view.php?id=30748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https://e-tutor.itsa.org.tw/e-Tutor/mod/programming/view.php?id=30750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3"/>
            </a:rPr>
            <a:t>https://e-tutor.itsa.org.tw/e-Tutor/mod/programming/view.php?id=30746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https://e-tutor.itsa.org.tw/e-Tutor/mod/programming/view.php?id=30747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https://e-tutor.itsa.org.tw/e-Tutor/mod/programming/view.php?id=30749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https://e-tutor.itsa.org.tw/e-Tutor/mod/programming/view.php?id=30748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https://e-tutor.itsa.org.tw/e-Tutor/mod/programming/view.php?id=30750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vin.edu/academic/rit/webBook/chapter5/negative.htm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hyperlink" Target="https://en.wikipedia.org/wiki/Two%27s_compl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#1~5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D3773A-B71E-5F40-A4F1-0947D0747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768350"/>
            <a:ext cx="7747000" cy="41783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5. </a:t>
            </a:r>
            <a:r>
              <a:rPr lang="zh-TW" altLang="en-US" sz="2400" b="1" dirty="0"/>
              <a:t>十進制轉二進制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40387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F91DDBB-10DE-D548-B3A6-D5E1065A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5" y="466457"/>
            <a:ext cx="4559300" cy="24765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C0329A7-1CB3-7E49-88A3-964D26F0DCB1}"/>
              </a:ext>
            </a:extLst>
          </p:cNvPr>
          <p:cNvSpPr txBox="1"/>
          <p:nvPr/>
        </p:nvSpPr>
        <p:spPr>
          <a:xfrm>
            <a:off x="411743" y="4543157"/>
            <a:ext cx="4807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Preliminary Concepts: Negative Binary Numbers</a:t>
            </a:r>
          </a:p>
          <a:p>
            <a:r>
              <a:rPr lang="en" altLang="zh-TW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https://www.calvin.edu/academic/rit/webBook/chapter5/negative.htm</a:t>
            </a:r>
            <a:br>
              <a:rPr lang="en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" altLang="zh-TW" sz="1200" dirty="0">
                <a:latin typeface="Calibri" panose="020F0502020204030204" pitchFamily="34" charset="0"/>
                <a:cs typeface="Calibri" panose="020F0502020204030204" pitchFamily="34" charset="0"/>
              </a:rPr>
              <a:t>Two's complement</a:t>
            </a:r>
          </a:p>
          <a:p>
            <a:r>
              <a:rPr lang="en" altLang="zh-TW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https://en.wikipedia.org/wiki/Two%27s_complement</a:t>
            </a:r>
            <a:endParaRPr kumimoji="1" lang="zh-TW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FC25A9-D69B-2D45-BE9E-E540A07B2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7709" y="406636"/>
            <a:ext cx="2755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1. </a:t>
            </a:r>
            <a:r>
              <a:rPr lang="zh-TW" altLang="en-US" sz="2400" b="1" dirty="0"/>
              <a:t>矩陣數字顯示</a:t>
            </a: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669417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2034CFF-92D0-F041-8F98-C751D7B50C4C}"/>
              </a:ext>
            </a:extLst>
          </p:cNvPr>
          <p:cNvSpPr txBox="1"/>
          <p:nvPr/>
        </p:nvSpPr>
        <p:spPr>
          <a:xfrm>
            <a:off x="328372" y="401222"/>
            <a:ext cx="2064989" cy="33329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sz="1053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1234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***** ***** *   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    *     * *   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***** ***** *****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         *     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***** *****     *</a:t>
            </a:r>
          </a:p>
          <a:p>
            <a:endParaRPr kumimoji="1" lang="en-US" altLang="zh-TW" sz="1053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5678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***** ***** ***** *****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    *         * *   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***** *****     * *****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   *     * *   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***** *****     * *****</a:t>
            </a:r>
          </a:p>
          <a:p>
            <a:endParaRPr kumimoji="1" lang="en-US" altLang="zh-TW" sz="1053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9012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***** *****     * *****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  * *   *     *     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***** *   *     * *****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   *     * *    </a:t>
            </a:r>
          </a:p>
          <a:p>
            <a:r>
              <a:rPr kumimoji="1" lang="en-US" altLang="zh-TW" sz="1053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* *****     * *****</a:t>
            </a:r>
            <a:endParaRPr kumimoji="1" lang="zh-TW" altLang="en-US" sz="1053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28960AA-A190-2A49-B736-5F208D7C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397" y="0"/>
            <a:ext cx="2886132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3A714DC-13D3-9C46-A16E-5691425B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65" y="0"/>
            <a:ext cx="2869069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2599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5ED5A65-F887-DE46-9BD7-484A5392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315063"/>
            <a:ext cx="5384800" cy="29210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D2EE464-974D-AB40-B085-CF2780FF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41" y="0"/>
            <a:ext cx="2886132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851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2. </a:t>
            </a:r>
            <a:r>
              <a:rPr lang="zh-TW" altLang="en-US" sz="2400" b="1" dirty="0"/>
              <a:t>英哩轉公里</a:t>
            </a: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9040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220288D-E4FB-F64B-BF10-81328181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228" y="2150351"/>
            <a:ext cx="3590925" cy="116205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3. </a:t>
            </a:r>
            <a:r>
              <a:rPr lang="zh-TW" altLang="en-US" sz="2400" b="1" dirty="0"/>
              <a:t>判斷座標是否在圓形的範圍內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5081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58C8792-0CE9-E748-94D3-4D984C67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165" y="1658743"/>
            <a:ext cx="2178926" cy="22442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38E981-601E-7C49-8C4F-B1BF5976C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4" y="1847440"/>
            <a:ext cx="4838700" cy="18669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1800" b="1" dirty="0"/>
              <a:t>題目</a:t>
            </a:r>
            <a:r>
              <a:rPr lang="en-US" altLang="zh-TW" sz="1800" b="1" dirty="0"/>
              <a:t>4. </a:t>
            </a:r>
            <a:r>
              <a:rPr lang="zh-TW" altLang="en-US" sz="1800" b="1" dirty="0"/>
              <a:t>停車費計算</a:t>
            </a:r>
            <a:br>
              <a:rPr lang="zh-TW" altLang="en-US" sz="1800" b="1" dirty="0"/>
            </a:br>
            <a:br>
              <a:rPr lang="en-US" altLang="zh-TW" sz="1800" b="1" dirty="0"/>
            </a:br>
            <a:endParaRPr kumimoji="1" lang="zh-TW" altLang="en-US" sz="18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22110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46</TotalTime>
  <Words>255</Words>
  <Application>Microsoft Macintosh PowerPoint</Application>
  <PresentationFormat>如螢幕大小 (16:10)</PresentationFormat>
  <Paragraphs>45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題目1. 矩陣數字顯示 </vt:lpstr>
      <vt:lpstr>PowerPoint 簡報</vt:lpstr>
      <vt:lpstr>PowerPoint 簡報</vt:lpstr>
      <vt:lpstr>題目2. 英哩轉公里 </vt:lpstr>
      <vt:lpstr>PowerPoint 簡報</vt:lpstr>
      <vt:lpstr>題目3. 判斷座標是否在圓形的範圍內</vt:lpstr>
      <vt:lpstr>PowerPoint 簡報</vt:lpstr>
      <vt:lpstr>題目4. 停車費計算  </vt:lpstr>
      <vt:lpstr>PowerPoint 簡報</vt:lpstr>
      <vt:lpstr>題目5. 十進制轉二進制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13</cp:revision>
  <dcterms:created xsi:type="dcterms:W3CDTF">2019-06-30T08:38:53Z</dcterms:created>
  <dcterms:modified xsi:type="dcterms:W3CDTF">2019-07-20T13:25:37Z</dcterms:modified>
</cp:coreProperties>
</file>