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judge.tw/ShowProblem?problemid=c086" TargetMode="External"/><Relationship Id="rId2" Type="http://schemas.openxmlformats.org/officeDocument/2006/relationships/hyperlink" Target="https://zerojudge.tw/ShowProblem?problemid=c03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rojudge.tw/ShowProblem?problemid=c03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judge.tw/ShowProblem?problemid=c29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zerojudge.tw/ShowProblem?problemid=c29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zerojudge.tw/ShowProblem?problemid=c29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F7F03-0310-1049-8EBD-D2174C469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zh-TW" dirty="0"/>
              <a:t>CH4 </a:t>
            </a:r>
            <a:r>
              <a:rPr kumimoji="1" lang="zh-TW" altLang="en-US" dirty="0"/>
              <a:t>模擬 </a:t>
            </a:r>
            <a:r>
              <a:rPr kumimoji="1" lang="en-US" altLang="zh-TW" dirty="0"/>
              <a:t>(simulation)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E12C9D-45BA-C74D-8730-AE763B854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719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39FC982-700C-1E4B-88A2-43F6C72DB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444500"/>
            <a:ext cx="107569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8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BC94C3-6F64-4CF2-A3D7-1DFF49851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8C49CF-EFB9-C245-9D33-104476DE3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9" y="826468"/>
            <a:ext cx="5291666" cy="48021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7B74E9D-E7AF-A14F-9F41-9DD9F779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488" y="826468"/>
            <a:ext cx="6588883" cy="54028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321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3BF80-7E39-2741-9F0E-5ECC21AB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Exercise: </a:t>
            </a:r>
            <a:r>
              <a:rPr kumimoji="1" lang="en-US" altLang="zh-TW" dirty="0" err="1"/>
              <a:t>UVa</a:t>
            </a:r>
            <a:r>
              <a:rPr kumimoji="1" lang="en-US" altLang="zh-TW" dirty="0"/>
              <a:t> Online Judge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453EB6-DDD2-BD49-BC9B-4C2D6FF3E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00100 - The 3n + 1 problem</a:t>
            </a:r>
          </a:p>
          <a:p>
            <a:r>
              <a:rPr lang="en" altLang="zh-TW" dirty="0">
                <a:hlinkClick r:id="rId2"/>
              </a:rPr>
              <a:t>https://zerojudge.tw/ShowProblem?problemid=c039</a:t>
            </a:r>
            <a:r>
              <a:rPr lang="en" altLang="zh-TW" dirty="0"/>
              <a:t> </a:t>
            </a:r>
          </a:p>
          <a:p>
            <a:r>
              <a:rPr lang="en" altLang="zh-TW" dirty="0"/>
              <a:t>00402 - M*A*S*H</a:t>
            </a:r>
          </a:p>
          <a:p>
            <a:r>
              <a:rPr lang="en" altLang="zh-TW" dirty="0">
                <a:hlinkClick r:id="rId3"/>
              </a:rPr>
              <a:t>https://zerojudge.tw/ShowProblem?problemid=c086</a:t>
            </a:r>
            <a:endParaRPr lang="en" altLang="zh-TW" dirty="0"/>
          </a:p>
          <a:p>
            <a:r>
              <a:rPr lang="en" altLang="zh-TW" dirty="0"/>
              <a:t>00573 - The Snail</a:t>
            </a:r>
          </a:p>
          <a:p>
            <a:r>
              <a:rPr lang="en" altLang="zh-TW" dirty="0">
                <a:hlinkClick r:id="rId4"/>
              </a:rPr>
              <a:t>https://zerojudge.tw/ShowProblem?problemid</a:t>
            </a:r>
            <a:r>
              <a:rPr lang="en" altLang="zh-TW">
                <a:hlinkClick r:id="rId4"/>
              </a:rPr>
              <a:t>=c036</a:t>
            </a:r>
            <a:endParaRPr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39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2EBF9-0C45-184C-A5D4-D5F1849F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模擬法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396FC3-FF92-DA40-A6B1-21D2F72AB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模擬的題型變化多端</a:t>
            </a:r>
            <a:r>
              <a:rPr kumimoji="1" lang="en-US" altLang="zh-TW" dirty="0"/>
              <a:t>,</a:t>
            </a:r>
            <a:r>
              <a:rPr kumimoji="1" lang="zh-TW" altLang="en-US" dirty="0"/>
              <a:t> 沒有特定的解題方式</a:t>
            </a:r>
            <a:r>
              <a:rPr kumimoji="1" lang="en-US" altLang="zh-TW" dirty="0"/>
              <a:t>,</a:t>
            </a:r>
            <a:r>
              <a:rPr kumimoji="1" lang="zh-TW" altLang="en-US" dirty="0"/>
              <a:t> 只要依照題意撰寫程式即可</a:t>
            </a:r>
            <a:endParaRPr kumimoji="1" lang="en-US" altLang="zh-TW" dirty="0"/>
          </a:p>
          <a:p>
            <a:r>
              <a:rPr kumimoji="1" lang="zh-TW" altLang="en-US" dirty="0"/>
              <a:t>有時需要決定合適的資料結構</a:t>
            </a:r>
            <a:r>
              <a:rPr kumimoji="1" lang="en-US" altLang="zh-TW" dirty="0"/>
              <a:t>,</a:t>
            </a:r>
            <a:r>
              <a:rPr kumimoji="1" lang="zh-TW" altLang="en-US" dirty="0"/>
              <a:t> 讓程式更容易撰寫</a:t>
            </a:r>
            <a:endParaRPr kumimoji="1" lang="en-US" altLang="zh-TW" dirty="0"/>
          </a:p>
          <a:p>
            <a:r>
              <a:rPr kumimoji="1" lang="zh-TW" altLang="en-US" dirty="0"/>
              <a:t>經典題型</a:t>
            </a:r>
            <a:r>
              <a:rPr kumimoji="1" lang="en-US" altLang="zh-TW" dirty="0"/>
              <a:t>:</a:t>
            </a:r>
          </a:p>
          <a:p>
            <a:pPr lvl="1"/>
            <a:r>
              <a:rPr kumimoji="1" lang="zh-TW" altLang="en-US" dirty="0"/>
              <a:t>淘汰遊戲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模擬隨時間推演的狀態改變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099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B7D0B-9A04-DF41-BB0A-61A35621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22" y="476574"/>
            <a:ext cx="8596668" cy="1320800"/>
          </a:xfrm>
        </p:spPr>
        <p:txBody>
          <a:bodyPr/>
          <a:lstStyle/>
          <a:p>
            <a:r>
              <a:rPr kumimoji="1" lang="en-US" altLang="zh-TW" dirty="0"/>
              <a:t>10603</a:t>
            </a:r>
            <a:r>
              <a:rPr kumimoji="1" lang="zh-TW" altLang="en-US" dirty="0"/>
              <a:t> </a:t>
            </a:r>
            <a:r>
              <a:rPr lang="zh-TW" altLang="en-US" dirty="0"/>
              <a:t>第 </a:t>
            </a:r>
            <a:r>
              <a:rPr lang="en-US" altLang="zh-TW" dirty="0"/>
              <a:t>2 </a:t>
            </a:r>
            <a:r>
              <a:rPr lang="zh-TW" altLang="en-US" dirty="0"/>
              <a:t>題 小群體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58415F-A796-5C42-B58A-CB549F6CA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974"/>
            <a:ext cx="12192000" cy="572102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5757FA0-A850-5646-81F6-A1A5A921B62F}"/>
              </a:ext>
            </a:extLst>
          </p:cNvPr>
          <p:cNvSpPr txBox="1"/>
          <p:nvPr/>
        </p:nvSpPr>
        <p:spPr>
          <a:xfrm>
            <a:off x="691622" y="0"/>
            <a:ext cx="5657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>
                <a:hlinkClick r:id="rId3"/>
              </a:rPr>
              <a:t>https://zerojudge.tw/ShowProblem?problemid=c291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54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8CDFAC5-0F2C-4D41-B9CF-509D573A2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95" y="0"/>
            <a:ext cx="10782300" cy="22352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8446D98-FF88-D840-AE04-F722E710B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95" y="2936546"/>
            <a:ext cx="7416800" cy="10287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0E2E250-E4BF-9C49-9427-DCB40F039BF6}"/>
              </a:ext>
            </a:extLst>
          </p:cNvPr>
          <p:cNvSpPr txBox="1"/>
          <p:nvPr/>
        </p:nvSpPr>
        <p:spPr>
          <a:xfrm>
            <a:off x="547195" y="4666593"/>
            <a:ext cx="4931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群體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-1:		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4  6  8  5  0</a:t>
            </a:r>
          </a:p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群體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-2:		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1  7  1</a:t>
            </a:r>
          </a:p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群體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-3:		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2  2</a:t>
            </a:r>
          </a:p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群體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-4:		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3  9  3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1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4D225F7-414C-5749-A581-39F44A57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4494212"/>
            <a:ext cx="5181600" cy="2298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81E8D24-1597-6F49-9AB5-2F6353969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94212"/>
            <a:ext cx="5168900" cy="1854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87DD81A-78CC-164A-A673-397D9023A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99" y="65088"/>
            <a:ext cx="7033561" cy="42433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601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DE876-ED0F-DF4D-96AF-2BD51B28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10510</a:t>
            </a:r>
            <a:r>
              <a:rPr kumimoji="1" lang="zh-TW" altLang="en-US" dirty="0"/>
              <a:t> </a:t>
            </a:r>
            <a:r>
              <a:rPr lang="zh-TW" altLang="en-US" dirty="0"/>
              <a:t>第 </a:t>
            </a:r>
            <a:r>
              <a:rPr lang="en-US" altLang="zh-TW" dirty="0"/>
              <a:t>3 </a:t>
            </a:r>
            <a:r>
              <a:rPr lang="zh-TW" altLang="en-US" dirty="0"/>
              <a:t>題</a:t>
            </a:r>
            <a:r>
              <a:rPr lang="en-US" altLang="zh-TW" dirty="0"/>
              <a:t> </a:t>
            </a:r>
            <a:r>
              <a:rPr lang="zh-TW" altLang="en-US" dirty="0"/>
              <a:t>定時</a:t>
            </a:r>
            <a:r>
              <a:rPr lang="en" altLang="zh-TW" dirty="0"/>
              <a:t>K</a:t>
            </a:r>
            <a:r>
              <a:rPr lang="zh-TW" altLang="en-US" dirty="0"/>
              <a:t>彈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0917F78-D8EC-2743-8076-05F278CB25C2}"/>
              </a:ext>
            </a:extLst>
          </p:cNvPr>
          <p:cNvSpPr txBox="1"/>
          <p:nvPr/>
        </p:nvSpPr>
        <p:spPr>
          <a:xfrm>
            <a:off x="677334" y="125174"/>
            <a:ext cx="5657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>
                <a:hlinkClick r:id="rId2"/>
              </a:rPr>
              <a:t>https://zerojudge.tw/ShowProblem?problemid=c296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1C215C-C1BB-DD47-B30D-E1AA8A76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00"/>
            <a:ext cx="12192000" cy="35934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03E95A7-7E6A-674B-A10E-CD50979AB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75" y="5170726"/>
            <a:ext cx="107696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0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D09A467-DFFA-1F42-B859-D8651B95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57150"/>
            <a:ext cx="6807200" cy="4419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7926800-E27F-9841-A1B0-7F84C2768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5" y="4770438"/>
            <a:ext cx="5168900" cy="181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F5012B6-005A-954C-8618-43A611A49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713" y="4770438"/>
            <a:ext cx="5168900" cy="1828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401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C5BC6-562B-814C-9A6C-BE0BC777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10510</a:t>
            </a:r>
            <a:r>
              <a:rPr kumimoji="1" lang="zh-TW" altLang="en-US" dirty="0"/>
              <a:t> </a:t>
            </a:r>
            <a:r>
              <a:rPr lang="zh-TW" altLang="en-US" dirty="0"/>
              <a:t>第 </a:t>
            </a:r>
            <a:r>
              <a:rPr lang="en-US" altLang="zh-TW" dirty="0"/>
              <a:t>4 </a:t>
            </a:r>
            <a:r>
              <a:rPr lang="zh-TW" altLang="en-US" dirty="0"/>
              <a:t>題 棒球遊戲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2B778F-A296-E44D-BBA5-1A4947A8F526}"/>
              </a:ext>
            </a:extLst>
          </p:cNvPr>
          <p:cNvSpPr txBox="1"/>
          <p:nvPr/>
        </p:nvSpPr>
        <p:spPr>
          <a:xfrm>
            <a:off x="677334" y="125174"/>
            <a:ext cx="5657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>
                <a:hlinkClick r:id="rId2"/>
              </a:rPr>
              <a:t>https://zerojudge.tw/ShowProblem?problemid=c297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74E151-766C-B64E-A5CB-AD350C3DE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9373"/>
            <a:ext cx="12192000" cy="51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6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28108A1-7297-7744-9CFE-FFC5339D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625600"/>
            <a:ext cx="10782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037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164</Words>
  <Application>Microsoft Macintosh PowerPoint</Application>
  <PresentationFormat>寬螢幕</PresentationFormat>
  <Paragraphs>24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Menlo</vt:lpstr>
      <vt:lpstr>Trebuchet MS</vt:lpstr>
      <vt:lpstr>Wingdings 3</vt:lpstr>
      <vt:lpstr>多面向</vt:lpstr>
      <vt:lpstr>CH4 模擬 (simulation)</vt:lpstr>
      <vt:lpstr>模擬法</vt:lpstr>
      <vt:lpstr>10603 第 2 題 小群體</vt:lpstr>
      <vt:lpstr>PowerPoint 簡報</vt:lpstr>
      <vt:lpstr>PowerPoint 簡報</vt:lpstr>
      <vt:lpstr>10510 第 3 題 定時K彈</vt:lpstr>
      <vt:lpstr>PowerPoint 簡報</vt:lpstr>
      <vt:lpstr>10510 第 4 題 棒球遊戲</vt:lpstr>
      <vt:lpstr>PowerPoint 簡報</vt:lpstr>
      <vt:lpstr>PowerPoint 簡報</vt:lpstr>
      <vt:lpstr>PowerPoint 簡報</vt:lpstr>
      <vt:lpstr>Exercise: UVa Online Judge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CH3 模擬時序的進行</dc:title>
  <dc:creator>秀芬 周</dc:creator>
  <cp:lastModifiedBy>秀芬 周</cp:lastModifiedBy>
  <cp:revision>12</cp:revision>
  <dcterms:created xsi:type="dcterms:W3CDTF">2019-07-11T10:01:21Z</dcterms:created>
  <dcterms:modified xsi:type="dcterms:W3CDTF">2019-08-06T12:04:16Z</dcterms:modified>
</cp:coreProperties>
</file>