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erojudge.tw/ShowProblem?problemid=c296" TargetMode="External"/><Relationship Id="rId13" Type="http://schemas.openxmlformats.org/officeDocument/2006/relationships/hyperlink" Target="https://zerojudge.tw/ShowProblem?problemid=c575" TargetMode="External"/><Relationship Id="rId3" Type="http://schemas.openxmlformats.org/officeDocument/2006/relationships/hyperlink" Target="https://zerojudge.tw/ShowProblem?problemid=b965" TargetMode="External"/><Relationship Id="rId7" Type="http://schemas.openxmlformats.org/officeDocument/2006/relationships/hyperlink" Target="https://zerojudge.tw/ShowProblem?problemid=c295" TargetMode="External"/><Relationship Id="rId12" Type="http://schemas.openxmlformats.org/officeDocument/2006/relationships/hyperlink" Target="https://zerojudge.tw/ShowProblem?problemid=c292" TargetMode="External"/><Relationship Id="rId17" Type="http://schemas.openxmlformats.org/officeDocument/2006/relationships/hyperlink" Target="https://zerojudge.tw/ShowProblem?problemid=c471" TargetMode="External"/><Relationship Id="rId2" Type="http://schemas.openxmlformats.org/officeDocument/2006/relationships/hyperlink" Target="https://zerojudge.tw/ShowProblem?problemid=b964" TargetMode="External"/><Relationship Id="rId16" Type="http://schemas.openxmlformats.org/officeDocument/2006/relationships/hyperlink" Target="https://zerojudge.tw/ShowProblem?problemid=c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c294" TargetMode="External"/><Relationship Id="rId11" Type="http://schemas.openxmlformats.org/officeDocument/2006/relationships/hyperlink" Target="https://zerojudge.tw/ShowProblem?problemid=c291" TargetMode="External"/><Relationship Id="rId5" Type="http://schemas.openxmlformats.org/officeDocument/2006/relationships/hyperlink" Target="https://zerojudge.tw/ShowProblem?problemid=b967" TargetMode="External"/><Relationship Id="rId15" Type="http://schemas.openxmlformats.org/officeDocument/2006/relationships/hyperlink" Target="https://zerojudge.tw/ShowProblem?problemid=c462" TargetMode="External"/><Relationship Id="rId10" Type="http://schemas.openxmlformats.org/officeDocument/2006/relationships/hyperlink" Target="https://zerojudge.tw/ShowProblem?problemid=c290" TargetMode="External"/><Relationship Id="rId4" Type="http://schemas.openxmlformats.org/officeDocument/2006/relationships/hyperlink" Target="https://zerojudge.tw/ShowProblem?problemid=b966" TargetMode="External"/><Relationship Id="rId9" Type="http://schemas.openxmlformats.org/officeDocument/2006/relationships/hyperlink" Target="https://zerojudge.tw/ShowProblem?problemid=c297" TargetMode="External"/><Relationship Id="rId14" Type="http://schemas.openxmlformats.org/officeDocument/2006/relationships/hyperlink" Target="https://zerojudge.tw/ShowProblem?problemid=c46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F3D46-E842-1742-8A5C-36595D7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APCS</a:t>
            </a:r>
            <a:r>
              <a:rPr kumimoji="1" lang="zh-TW" altLang="en-US" dirty="0"/>
              <a:t>題型分析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FE28-14C5-6548-AE5E-0AB61323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37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23C635-AF30-3C42-AC71-150CA40C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089"/>
              </p:ext>
            </p:extLst>
          </p:nvPr>
        </p:nvGraphicFramePr>
        <p:xfrm>
          <a:off x="582741" y="462280"/>
          <a:ext cx="858228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165">
                  <a:extLst>
                    <a:ext uri="{9D8B030D-6E8A-4147-A177-3AD203B41FA5}">
                      <a16:colId xmlns:a16="http://schemas.microsoft.com/office/drawing/2014/main" val="1609118276"/>
                    </a:ext>
                  </a:extLst>
                </a:gridCol>
                <a:gridCol w="3797710">
                  <a:extLst>
                    <a:ext uri="{9D8B030D-6E8A-4147-A177-3AD203B41FA5}">
                      <a16:colId xmlns:a16="http://schemas.microsoft.com/office/drawing/2014/main" val="940468981"/>
                    </a:ext>
                  </a:extLst>
                </a:gridCol>
                <a:gridCol w="2805405">
                  <a:extLst>
                    <a:ext uri="{9D8B030D-6E8A-4147-A177-3AD203B41FA5}">
                      <a16:colId xmlns:a16="http://schemas.microsoft.com/office/drawing/2014/main" val="15845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成績指標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矩陣轉換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3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線段覆蓋長度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Sort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血緣關係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Graph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三角形辨別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最大和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定時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棒球遊戲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秘密差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小群體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Simulation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數字龍捲風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基地台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CH6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Binary Search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邏輯運算子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交錯字串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樹狀圖分析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CH9 Tree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9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物品堆疊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CH7 Greedy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A03800-5EB1-A645-B285-FB2651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156138"/>
            <a:ext cx="8596668" cy="337131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實作題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基礎程式設計</a:t>
            </a:r>
            <a:br>
              <a:rPr kumimoji="1" lang="en-US" altLang="zh-TW" dirty="0"/>
            </a:br>
            <a:r>
              <a:rPr kumimoji="1" lang="en-US" altLang="zh-TW" sz="2800" dirty="0">
                <a:solidFill>
                  <a:srgbClr val="0070C0"/>
                </a:solidFill>
              </a:rPr>
              <a:t>(</a:t>
            </a:r>
            <a:r>
              <a:rPr kumimoji="1" lang="zh-TW" altLang="en-US" sz="2800" dirty="0">
                <a:solidFill>
                  <a:srgbClr val="0070C0"/>
                </a:solidFill>
              </a:rPr>
              <a:t>不看題解都能</a:t>
            </a:r>
            <a:r>
              <a:rPr kumimoji="1" lang="en-US" altLang="zh-TW" sz="2800" dirty="0">
                <a:solidFill>
                  <a:srgbClr val="0070C0"/>
                </a:solidFill>
              </a:rPr>
              <a:t>AC</a:t>
            </a:r>
            <a:r>
              <a:rPr kumimoji="1" lang="zh-TW" altLang="en-US" sz="2800" dirty="0">
                <a:solidFill>
                  <a:srgbClr val="0070C0"/>
                </a:solidFill>
              </a:rPr>
              <a:t>的話</a:t>
            </a:r>
            <a:r>
              <a:rPr kumimoji="1" lang="en-US" altLang="zh-TW" sz="2800" dirty="0">
                <a:solidFill>
                  <a:srgbClr val="0070C0"/>
                </a:solidFill>
              </a:rPr>
              <a:t>,</a:t>
            </a:r>
            <a:r>
              <a:rPr kumimoji="1" lang="zh-TW" altLang="en-US" sz="2800" dirty="0">
                <a:solidFill>
                  <a:srgbClr val="0070C0"/>
                </a:solidFill>
              </a:rPr>
              <a:t> 估計有三級分的實力</a:t>
            </a:r>
            <a:r>
              <a:rPr kumimoji="1" lang="en-US" altLang="zh-TW" sz="2800" dirty="0">
                <a:solidFill>
                  <a:srgbClr val="0070C0"/>
                </a:solidFill>
              </a:rPr>
              <a:t>)</a:t>
            </a:r>
            <a:br>
              <a:rPr kumimoji="1" lang="en-US" altLang="zh-TW" sz="2800" dirty="0">
                <a:solidFill>
                  <a:srgbClr val="0070C0"/>
                </a:solidFill>
              </a:rPr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08255-F946-4740-90D5-2897DFD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56" y="3710152"/>
            <a:ext cx="2475768" cy="238376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E142348-BBEB-1744-967B-F5A1BFF28029}"/>
              </a:ext>
            </a:extLst>
          </p:cNvPr>
          <p:cNvSpPr txBox="1"/>
          <p:nvPr/>
        </p:nvSpPr>
        <p:spPr>
          <a:xfrm>
            <a:off x="4563306" y="4111949"/>
            <a:ext cx="362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>
                <a:solidFill>
                  <a:srgbClr val="0070C0"/>
                </a:solidFill>
              </a:rPr>
              <a:t>ZeroJudge</a:t>
            </a:r>
            <a:r>
              <a:rPr kumimoji="1" lang="en-US" altLang="zh-TW" sz="2400" dirty="0">
                <a:solidFill>
                  <a:srgbClr val="0070C0"/>
                </a:solidFill>
              </a:rPr>
              <a:t> </a:t>
            </a:r>
            <a:r>
              <a:rPr kumimoji="1" lang="zh-TW" altLang="en-US" sz="2400" dirty="0">
                <a:solidFill>
                  <a:srgbClr val="0070C0"/>
                </a:solidFill>
              </a:rPr>
              <a:t>搜尋「</a:t>
            </a:r>
            <a:r>
              <a:rPr kumimoji="1" lang="en-US" altLang="zh-TW" sz="2400" dirty="0">
                <a:solidFill>
                  <a:srgbClr val="0070C0"/>
                </a:solidFill>
              </a:rPr>
              <a:t>APCS</a:t>
            </a:r>
            <a:r>
              <a:rPr kumimoji="1" lang="zh-TW" altLang="en-US" sz="2400" dirty="0">
                <a:solidFill>
                  <a:srgbClr val="0070C0"/>
                </a:solidFill>
              </a:rPr>
              <a:t>」</a:t>
            </a:r>
            <a:endParaRPr kumimoji="1" lang="en-US" altLang="zh-TW" sz="2400" dirty="0">
              <a:solidFill>
                <a:srgbClr val="0070C0"/>
              </a:solidFill>
            </a:endParaRPr>
          </a:p>
          <a:p>
            <a:r>
              <a:rPr lang="en" altLang="zh-TW" sz="2400" dirty="0">
                <a:hlinkClick r:id="rId2"/>
              </a:rPr>
              <a:t>https://zerojudge.tw/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443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167</TotalTime>
  <Words>264</Words>
  <Application>Microsoft Macintosh PowerPoint</Application>
  <PresentationFormat>寬螢幕</PresentationFormat>
  <Paragraphs>62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Menlo</vt:lpstr>
      <vt:lpstr>Trebuchet MS</vt:lpstr>
      <vt:lpstr>Wingdings 3</vt:lpstr>
      <vt:lpstr>多面向</vt:lpstr>
      <vt:lpstr>APCS題型分析</vt:lpstr>
      <vt:lpstr>PowerPoint 簡報</vt:lpstr>
      <vt:lpstr>APCS 實作題 - 基礎程式設計 (不看題解都能AC的話, 估計有三級分的實力)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36</cp:revision>
  <dcterms:created xsi:type="dcterms:W3CDTF">2019-07-28T09:19:44Z</dcterms:created>
  <dcterms:modified xsi:type="dcterms:W3CDTF">2019-08-16T11:11:00Z</dcterms:modified>
</cp:coreProperties>
</file>