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64EC12-E542-F84C-944E-78748B729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kumimoji="1" lang="zh-TW" altLang="en-US"/>
              <a:t>輸入</a:t>
            </a:r>
            <a:r>
              <a:rPr kumimoji="1" lang="zh-TW" altLang="en-US" dirty="0"/>
              <a:t>輸出技巧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D7C83F8-2DDE-C24A-BFB4-9D25688C5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789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8C37FC-F689-D946-A5C1-8E49B7AA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ITSA /</a:t>
            </a:r>
            <a:r>
              <a:rPr kumimoji="1" lang="en-US" altLang="zh-TW" dirty="0" err="1"/>
              <a:t>ZeroJudge</a:t>
            </a:r>
            <a:br>
              <a:rPr kumimoji="1" lang="en-US" altLang="zh-TW" dirty="0"/>
            </a:br>
            <a:r>
              <a:rPr kumimoji="1" lang="zh-TW" altLang="en-US" dirty="0"/>
              <a:t>資料輸入</a:t>
            </a:r>
            <a:r>
              <a:rPr kumimoji="1" lang="en-US" altLang="zh-TW" dirty="0"/>
              <a:t>:</a:t>
            </a:r>
            <a:r>
              <a:rPr kumimoji="1" lang="zh-TW" altLang="en-US" dirty="0"/>
              <a:t> 單筆測資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2AE8B74-2AE6-4D46-A819-9A752C8B2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47" y="2487448"/>
            <a:ext cx="88900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1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8C37FC-F689-D946-A5C1-8E49B7AA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ITSA /</a:t>
            </a:r>
            <a:r>
              <a:rPr kumimoji="1" lang="en-US" altLang="zh-TW" dirty="0" err="1"/>
              <a:t>ZeroJudge</a:t>
            </a:r>
            <a:br>
              <a:rPr kumimoji="1" lang="en-US" altLang="zh-TW" dirty="0"/>
            </a:br>
            <a:r>
              <a:rPr kumimoji="1" lang="zh-TW" altLang="en-US" dirty="0"/>
              <a:t>資料輸入</a:t>
            </a:r>
            <a:r>
              <a:rPr kumimoji="1" lang="en-US" altLang="zh-TW" dirty="0"/>
              <a:t>:</a:t>
            </a:r>
            <a:r>
              <a:rPr kumimoji="1" lang="zh-TW" altLang="en-US" dirty="0"/>
              <a:t> 多筆測資 </a:t>
            </a:r>
            <a:r>
              <a:rPr kumimoji="1" lang="en-US" altLang="zh-TW" dirty="0"/>
              <a:t>(</a:t>
            </a:r>
            <a:r>
              <a:rPr kumimoji="1" lang="zh-TW" altLang="en-US" dirty="0"/>
              <a:t>筆數固定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04B2F4E-C56F-B541-95AD-108C91706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55900"/>
            <a:ext cx="36576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4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8C37FC-F689-D946-A5C1-8E49B7AA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ITSA /</a:t>
            </a:r>
            <a:r>
              <a:rPr kumimoji="1" lang="en-US" altLang="zh-TW" dirty="0" err="1"/>
              <a:t>ZeroJudge</a:t>
            </a:r>
            <a:br>
              <a:rPr kumimoji="1" lang="en-US" altLang="zh-TW" dirty="0"/>
            </a:br>
            <a:r>
              <a:rPr kumimoji="1" lang="zh-TW" altLang="en-US" dirty="0"/>
              <a:t>資料輸入</a:t>
            </a:r>
            <a:r>
              <a:rPr kumimoji="1" lang="en-US" altLang="zh-TW" dirty="0"/>
              <a:t>:</a:t>
            </a:r>
            <a:r>
              <a:rPr kumimoji="1" lang="zh-TW" altLang="en-US" dirty="0"/>
              <a:t> 多筆測資 </a:t>
            </a:r>
            <a:r>
              <a:rPr kumimoji="1" lang="en-US" altLang="zh-TW" dirty="0"/>
              <a:t>(</a:t>
            </a:r>
            <a:r>
              <a:rPr kumimoji="1" lang="zh-TW" altLang="en-US" dirty="0"/>
              <a:t>筆數未知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DF46D72-E2AE-5D4B-B48A-24E2584D4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08" y="2759075"/>
            <a:ext cx="713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3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CBA398-4776-3046-8B79-DF01D45E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ITSA /</a:t>
            </a:r>
            <a:r>
              <a:rPr kumimoji="1" lang="en-US" altLang="zh-TW" dirty="0" err="1"/>
              <a:t>ZeroJudge</a:t>
            </a:r>
            <a:br>
              <a:rPr kumimoji="1" lang="en-US" altLang="zh-TW" dirty="0"/>
            </a:br>
            <a:r>
              <a:rPr kumimoji="1" lang="zh-TW" altLang="en-US" dirty="0"/>
              <a:t>資料輸出</a:t>
            </a:r>
            <a:r>
              <a:rPr kumimoji="1" lang="en-US" altLang="zh-TW" dirty="0"/>
              <a:t>: print()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A700F4D-51F8-7C44-82F2-CCF9C773C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22" y="2667000"/>
            <a:ext cx="4699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4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CBA398-4776-3046-8B79-DF01D45E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LeetCode</a:t>
            </a:r>
            <a:br>
              <a:rPr kumimoji="1" lang="en-US" altLang="zh-TW" dirty="0"/>
            </a:br>
            <a:r>
              <a:rPr kumimoji="1" lang="zh-TW" altLang="en-US" dirty="0"/>
              <a:t>資料輸入</a:t>
            </a:r>
            <a:r>
              <a:rPr kumimoji="1" lang="en-US" altLang="zh-TW" dirty="0"/>
              <a:t>: </a:t>
            </a:r>
            <a:r>
              <a:rPr kumimoji="1" lang="zh-TW" altLang="en-US" dirty="0"/>
              <a:t>不需要</a:t>
            </a:r>
          </a:p>
        </p:txBody>
      </p:sp>
    </p:spTree>
    <p:extLst>
      <p:ext uri="{BB962C8B-B14F-4D97-AF65-F5344CB8AC3E}">
        <p14:creationId xmlns:p14="http://schemas.microsoft.com/office/powerpoint/2010/main" val="253954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CBA398-4776-3046-8B79-DF01D45E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LeetCode</a:t>
            </a:r>
            <a:br>
              <a:rPr kumimoji="1" lang="en-US" altLang="zh-TW" dirty="0"/>
            </a:br>
            <a:r>
              <a:rPr kumimoji="1" lang="zh-TW" altLang="en-US" dirty="0"/>
              <a:t>資料輸出</a:t>
            </a:r>
            <a:r>
              <a:rPr kumimoji="1" lang="en-US" altLang="zh-TW" dirty="0"/>
              <a:t>: return</a:t>
            </a:r>
            <a:endParaRPr kumimoji="1"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F753552-04D4-CA4F-BE69-294E408AC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76525"/>
            <a:ext cx="59944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0095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多面向</Template>
  <TotalTime>194</TotalTime>
  <Words>17</Words>
  <Application>Microsoft Macintosh PowerPoint</Application>
  <PresentationFormat>寬螢幕</PresentationFormat>
  <Paragraphs>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多面向</vt:lpstr>
      <vt:lpstr>輸入輸出技巧</vt:lpstr>
      <vt:lpstr>ITSA /ZeroJudge 資料輸入: 單筆測資</vt:lpstr>
      <vt:lpstr>ITSA /ZeroJudge 資料輸入: 多筆測資 (筆數固定)</vt:lpstr>
      <vt:lpstr>ITSA /ZeroJudge 資料輸入: 多筆測資 (筆數未知)</vt:lpstr>
      <vt:lpstr>ITSA /ZeroJudge 資料輸出: print()</vt:lpstr>
      <vt:lpstr>LeetCode 資料輸入: 不需要</vt:lpstr>
      <vt:lpstr>LeetCode 資料輸出: return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 輸入輸出技巧</dc:title>
  <dc:creator>秀芬 周</dc:creator>
  <cp:lastModifiedBy>秀芬 周</cp:lastModifiedBy>
  <cp:revision>10</cp:revision>
  <dcterms:created xsi:type="dcterms:W3CDTF">2019-07-11T06:38:09Z</dcterms:created>
  <dcterms:modified xsi:type="dcterms:W3CDTF">2019-08-16T11:10:33Z</dcterms:modified>
</cp:coreProperties>
</file>