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313" r:id="rId2"/>
    <p:sldId id="299" r:id="rId3"/>
    <p:sldId id="300" r:id="rId4"/>
    <p:sldId id="30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7"/>
    <p:restoredTop sz="94690"/>
  </p:normalViewPr>
  <p:slideViewPr>
    <p:cSldViewPr snapToGrid="0" snapToObjects="1">
      <p:cViewPr varScale="1">
        <p:scale>
          <a:sx n="124" d="100"/>
          <a:sy n="12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4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43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10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6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1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9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6996D9D7-304E-F447-BA84-835E01B1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1" lang="zh-TW" altLang="en-US" sz="5400" dirty="0"/>
              <a:t>亂數模組</a:t>
            </a:r>
            <a:r>
              <a:rPr kumimoji="1" lang="en-US" altLang="zh-TW" sz="5400" dirty="0"/>
              <a:t>(module)</a:t>
            </a:r>
            <a:br>
              <a:rPr kumimoji="1" lang="en-US" altLang="zh-TW" sz="5400" dirty="0"/>
            </a:br>
            <a:r>
              <a:rPr kumimoji="1" lang="en-US" altLang="zh-TW" sz="5400" dirty="0"/>
              <a:t>import random</a:t>
            </a:r>
          </a:p>
        </p:txBody>
      </p:sp>
    </p:spTree>
    <p:extLst>
      <p:ext uri="{BB962C8B-B14F-4D97-AF65-F5344CB8AC3E}">
        <p14:creationId xmlns:p14="http://schemas.microsoft.com/office/powerpoint/2010/main" val="375966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CF46-4D64-4244-8C69-E97B3904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err="1"/>
              <a:t>randint</a:t>
            </a:r>
            <a:r>
              <a:rPr kumimoji="1" lang="en-US" altLang="zh-TW" dirty="0"/>
              <a:t>(a, b)</a:t>
            </a:r>
            <a:br>
              <a:rPr kumimoji="1" lang="en-US" altLang="zh-TW" dirty="0"/>
            </a:br>
            <a:r>
              <a:rPr lang="en" altLang="zh-TW" dirty="0"/>
              <a:t>[a, b]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10BA9-BAC9-5243-8931-73D0BDF4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" dirty="0">
                <a:solidFill>
                  <a:schemeClr val="tx1"/>
                </a:solidFill>
              </a:rPr>
              <a:t>隨</a:t>
            </a:r>
            <a:r>
              <a:rPr lang="zh-TW" altLang="en-US" dirty="0">
                <a:solidFill>
                  <a:schemeClr val="tx1"/>
                </a:solidFill>
              </a:rPr>
              <a:t>機產生一個介於 </a:t>
            </a:r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 和 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zh-TW" altLang="en-US" dirty="0">
                <a:solidFill>
                  <a:schemeClr val="tx1"/>
                </a:solidFill>
              </a:rPr>
              <a:t> 之間的</a:t>
            </a:r>
            <a:r>
              <a:rPr lang="zh-TW" altLang="en-US" dirty="0">
                <a:solidFill>
                  <a:srgbClr val="FF0000"/>
                </a:solidFill>
              </a:rPr>
              <a:t>整數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含 </a:t>
            </a:r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 和 </a:t>
            </a:r>
            <a:r>
              <a:rPr lang="en-US" altLang="zh-TW" dirty="0">
                <a:solidFill>
                  <a:schemeClr val="tx1"/>
                </a:solidFill>
              </a:rPr>
              <a:t>b)</a:t>
            </a:r>
            <a:endParaRPr lang="en" altLang="zh-TW" dirty="0">
              <a:solidFill>
                <a:schemeClr val="tx1"/>
              </a:solidFill>
            </a:endParaRPr>
          </a:p>
          <a:p>
            <a:endParaRPr lang="en" altLang="zh-TW" b="1" i="1" dirty="0"/>
          </a:p>
          <a:p>
            <a:endParaRPr lang="en" altLang="zh-TW" b="1" i="1" dirty="0"/>
          </a:p>
          <a:p>
            <a:r>
              <a:rPr lang="en" altLang="zh-TW" b="1" i="1" dirty="0"/>
              <a:t>EX_C1: </a:t>
            </a:r>
            <a:r>
              <a:rPr lang="zh-TW" altLang="en-US" b="1" i="1" dirty="0"/>
              <a:t>小樂透</a:t>
            </a:r>
          </a:p>
          <a:p>
            <a:r>
              <a:rPr lang="zh-TW" altLang="en-US" dirty="0"/>
              <a:t>請玩家下注</a:t>
            </a:r>
            <a:r>
              <a:rPr lang="en-US" altLang="zh-TW" dirty="0"/>
              <a:t>, 10</a:t>
            </a:r>
            <a:r>
              <a:rPr lang="zh-TW" altLang="en-US" dirty="0"/>
              <a:t>元可以玩一次 </a:t>
            </a:r>
            <a:r>
              <a:rPr lang="en-US" altLang="zh-TW" dirty="0"/>
              <a:t>(</a:t>
            </a:r>
            <a:r>
              <a:rPr lang="zh-TW" altLang="en-US" dirty="0"/>
              <a:t>不找零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使用者按鍵後</a:t>
            </a:r>
            <a:r>
              <a:rPr lang="en-US" altLang="zh-TW" dirty="0"/>
              <a:t>, </a:t>
            </a:r>
            <a:r>
              <a:rPr lang="zh-TW" altLang="en-US" dirty="0"/>
              <a:t>產生一個 </a:t>
            </a:r>
            <a:r>
              <a:rPr lang="en-US" altLang="zh-TW" dirty="0"/>
              <a:t>0 ~ 10</a:t>
            </a:r>
            <a:r>
              <a:rPr lang="zh-TW" altLang="en-US" dirty="0"/>
              <a:t>之間的</a:t>
            </a:r>
            <a:r>
              <a:rPr lang="zh-TW" altLang="en-US" dirty="0">
                <a:solidFill>
                  <a:srgbClr val="FF0000"/>
                </a:solidFill>
              </a:rPr>
              <a:t>整數</a:t>
            </a:r>
            <a:r>
              <a:rPr lang="zh-TW" altLang="en-US" dirty="0"/>
              <a:t>亂數 </a:t>
            </a:r>
            <a:r>
              <a:rPr lang="en" altLang="zh-TW" dirty="0"/>
              <a:t>x</a:t>
            </a:r>
          </a:p>
          <a:p>
            <a:r>
              <a:rPr lang="zh-TW" altLang="en-US" dirty="0"/>
              <a:t>每一輪彩金 </a:t>
            </a:r>
            <a:r>
              <a:rPr lang="en-US" altLang="zh-TW" dirty="0"/>
              <a:t>= </a:t>
            </a:r>
            <a:r>
              <a:rPr lang="en" altLang="zh-TW" dirty="0"/>
              <a:t>x</a:t>
            </a:r>
          </a:p>
          <a:p>
            <a:r>
              <a:rPr lang="zh-TW" altLang="en-US" dirty="0"/>
              <a:t>每一輪執行後</a:t>
            </a:r>
            <a:r>
              <a:rPr lang="en-US" altLang="zh-TW" dirty="0"/>
              <a:t>, </a:t>
            </a:r>
            <a:r>
              <a:rPr lang="zh-TW" altLang="en-US" dirty="0"/>
              <a:t>印出亂數號碼</a:t>
            </a:r>
            <a:r>
              <a:rPr lang="en-US" altLang="zh-TW" dirty="0"/>
              <a:t>, </a:t>
            </a:r>
            <a:r>
              <a:rPr lang="zh-TW" altLang="en-US" dirty="0"/>
              <a:t>累計彩金</a:t>
            </a:r>
          </a:p>
          <a:p>
            <a:r>
              <a:rPr lang="zh-TW" altLang="en-US" dirty="0"/>
              <a:t>結束後</a:t>
            </a:r>
            <a:r>
              <a:rPr lang="en-US" altLang="zh-TW" dirty="0"/>
              <a:t>, </a:t>
            </a:r>
            <a:r>
              <a:rPr lang="zh-TW" altLang="en-US" dirty="0"/>
              <a:t>幫玩家計算賺或賠多少錢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AE1824-7940-A54D-A2ED-566D6891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66" y="266700"/>
            <a:ext cx="523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3CB48-49D1-9F43-B47E-CA63FA21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random()</a:t>
            </a:r>
            <a:br>
              <a:rPr kumimoji="1" lang="en-US" altLang="zh-TW" dirty="0"/>
            </a:br>
            <a:r>
              <a:rPr kumimoji="1" lang="en-US" altLang="zh-TW" dirty="0"/>
              <a:t>[0, 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F9A1C-2D5E-A946-BB34-A24636D7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隨機產生一個 </a:t>
            </a:r>
            <a:r>
              <a:rPr lang="en-US" altLang="zh-TW" dirty="0"/>
              <a:t>0 ~ 1</a:t>
            </a:r>
            <a:r>
              <a:rPr lang="zh-TW" altLang="en-US" dirty="0"/>
              <a:t>之間的</a:t>
            </a:r>
            <a:r>
              <a:rPr lang="zh-TW" altLang="en-US" dirty="0">
                <a:solidFill>
                  <a:srgbClr val="FF0000"/>
                </a:solidFill>
              </a:rPr>
              <a:t>浮點數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大於等於零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 小於一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2CA402-BC41-E349-9AD6-1EBBE5B9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03" y="266700"/>
            <a:ext cx="6210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4EDE8-8068-174F-BCDE-99297FF6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choice()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79ED8-8E67-0043-A054-54E75D9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1527"/>
            <a:ext cx="8596668" cy="4289835"/>
          </a:xfrm>
        </p:spPr>
        <p:txBody>
          <a:bodyPr>
            <a:normAutofit/>
          </a:bodyPr>
          <a:lstStyle/>
          <a:p>
            <a:r>
              <a:rPr lang="en" altLang="zh-TW" sz="2000" dirty="0"/>
              <a:t>Choose a random element from a non-empty sequence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可配合</a:t>
            </a:r>
            <a:r>
              <a:rPr lang="en-US" altLang="zh-TW" sz="2000" dirty="0"/>
              <a:t>List</a:t>
            </a:r>
            <a:r>
              <a:rPr lang="zh-TW" altLang="en-US" sz="2000" dirty="0"/>
              <a:t>使用</a:t>
            </a:r>
            <a:r>
              <a:rPr lang="en-US" altLang="zh-TW" sz="2000" dirty="0"/>
              <a:t>)</a:t>
            </a:r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43B72-7C92-7842-9628-D998ECA7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24" y="2450523"/>
            <a:ext cx="4521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448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136</Words>
  <Application>Microsoft Macintosh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多面向</vt:lpstr>
      <vt:lpstr>亂數模組(module) import random</vt:lpstr>
      <vt:lpstr>randint(a, b) [a, b] </vt:lpstr>
      <vt:lpstr>random() [0, 1)</vt:lpstr>
      <vt:lpstr>choice()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2</dc:title>
  <dc:creator>秀芬 周</dc:creator>
  <cp:lastModifiedBy>秀芬 周</cp:lastModifiedBy>
  <cp:revision>15</cp:revision>
  <dcterms:created xsi:type="dcterms:W3CDTF">2019-06-01T07:37:46Z</dcterms:created>
  <dcterms:modified xsi:type="dcterms:W3CDTF">2019-06-23T00:34:03Z</dcterms:modified>
</cp:coreProperties>
</file>