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FA18B-4CFA-3349-9CD9-9EA18959A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sz="6000"/>
              <a:t>CH1</a:t>
            </a:r>
            <a:r>
              <a:rPr kumimoji="1" lang="zh-TW" altLang="en-US" sz="6000" dirty="0"/>
              <a:t> 基礎程式設計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1E2231-C671-144C-9DEC-8713ABA72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2016</a:t>
            </a:r>
            <a:r>
              <a:rPr lang="zh-TW" altLang="zh-TW" dirty="0"/>
              <a:t>年</a:t>
            </a:r>
            <a:r>
              <a:rPr lang="en-US" altLang="zh-TW" dirty="0"/>
              <a:t>3</a:t>
            </a:r>
            <a:r>
              <a:rPr lang="zh-TW" altLang="zh-TW" dirty="0"/>
              <a:t>月 </a:t>
            </a:r>
            <a:r>
              <a:rPr lang="en-US" altLang="zh-TW" dirty="0"/>
              <a:t>#2</a:t>
            </a:r>
            <a:endParaRPr lang="zh-TW" altLang="zh-TW" dirty="0"/>
          </a:p>
          <a:p>
            <a:r>
              <a:rPr lang="en-US" altLang="zh-TW" dirty="0"/>
              <a:t>2016</a:t>
            </a:r>
            <a:r>
              <a:rPr lang="zh-TW" altLang="zh-TW" dirty="0"/>
              <a:t>年</a:t>
            </a:r>
            <a:r>
              <a:rPr lang="en-US" altLang="zh-TW" dirty="0"/>
              <a:t>10</a:t>
            </a:r>
            <a:r>
              <a:rPr lang="zh-TW" altLang="zh-TW" dirty="0"/>
              <a:t>月 </a:t>
            </a:r>
            <a:r>
              <a:rPr lang="en-US" altLang="zh-TW" dirty="0"/>
              <a:t>#1</a:t>
            </a:r>
            <a:endParaRPr lang="zh-TW" altLang="zh-TW" dirty="0"/>
          </a:p>
          <a:p>
            <a:r>
              <a:rPr lang="en-US" altLang="zh-TW" dirty="0"/>
              <a:t>2016</a:t>
            </a:r>
            <a:r>
              <a:rPr lang="zh-TW" altLang="zh-TW" dirty="0"/>
              <a:t>年</a:t>
            </a:r>
            <a:r>
              <a:rPr lang="en-US" altLang="zh-TW" dirty="0"/>
              <a:t>10</a:t>
            </a:r>
            <a:r>
              <a:rPr lang="zh-TW" altLang="zh-TW" dirty="0"/>
              <a:t>月 </a:t>
            </a:r>
            <a:r>
              <a:rPr lang="en-US" altLang="zh-TW" dirty="0"/>
              <a:t>#2</a:t>
            </a:r>
            <a:r>
              <a:rPr lang="zh-TW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733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3</a:t>
            </a:r>
            <a:r>
              <a:rPr lang="zh-TW" altLang="zh-TW" sz="4000" dirty="0"/>
              <a:t>月 </a:t>
            </a:r>
            <a:r>
              <a:rPr lang="en-US" altLang="zh-TW" sz="4000" dirty="0"/>
              <a:t>#2</a:t>
            </a:r>
            <a:r>
              <a:rPr lang="zh-TW" altLang="en-US" sz="4000" dirty="0"/>
              <a:t> 矩陣轉換</a:t>
            </a:r>
            <a:endParaRPr kumimoji="1"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8A9238-3932-8542-9448-5A91DF9FE07C}"/>
              </a:ext>
            </a:extLst>
          </p:cNvPr>
          <p:cNvSpPr txBox="1"/>
          <p:nvPr/>
        </p:nvSpPr>
        <p:spPr>
          <a:xfrm>
            <a:off x="84085" y="1387366"/>
            <a:ext cx="5019323" cy="3231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flip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r in range(R//2):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mat[r], mat[R-1-r] = mat[R-1-r], mat[r]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</a:t>
            </a:r>
          </a:p>
          <a:p>
            <a:endParaRPr kumimoji="1" lang="en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kumimoji="1" lang="en" altLang="zh-TW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kumimoji="1" lang="en" altLang="zh-TW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rotate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 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 =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mat1 = [[0 for c in range(C)] for r in range(R)]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 in range(C):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L = mat[c]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L.reverse</a:t>
            </a:r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mat1[r][c] = L[r]</a:t>
            </a:r>
          </a:p>
          <a:p>
            <a:r>
              <a:rPr kumimoji="1"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mat1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6F0424-23E3-194F-9194-83F8D85780B8}"/>
              </a:ext>
            </a:extLst>
          </p:cNvPr>
          <p:cNvSpPr txBox="1"/>
          <p:nvPr/>
        </p:nvSpPr>
        <p:spPr>
          <a:xfrm>
            <a:off x="5187488" y="1387366"/>
            <a:ext cx="6950942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R, C,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#print(R,C,M)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mat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r in range(R):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(list(map(int, input().strip().split())))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#print(mat)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m.reverse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op in m: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op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rotate(mat)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op == 1: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mat = flip(mat)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print(f"{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(mat)} {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(mat[0])}")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(mat)):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 '.join([str(d) for d in mat[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]]))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10</a:t>
            </a:r>
            <a:r>
              <a:rPr lang="zh-TW" altLang="zh-TW" sz="4000" dirty="0"/>
              <a:t>月 </a:t>
            </a:r>
            <a:r>
              <a:rPr lang="en-US" altLang="zh-TW" sz="4000" dirty="0"/>
              <a:t>#1</a:t>
            </a:r>
            <a:r>
              <a:rPr lang="zh-TW" altLang="en-US" sz="4000" dirty="0"/>
              <a:t> 三角形辨別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0EF4F32-B01C-364B-A2B4-C5C29580548F}"/>
              </a:ext>
            </a:extLst>
          </p:cNvPr>
          <p:cNvSpPr txBox="1"/>
          <p:nvPr/>
        </p:nvSpPr>
        <p:spPr>
          <a:xfrm>
            <a:off x="1156138" y="1166648"/>
            <a:ext cx="6973384" cy="4770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sides = list(map(int, input().strip().split()))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 =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sides.remove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 b = min(sides), max(sides)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print(a, b, c)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cond1 = a**2 + b**2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cond2 = c**2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a+b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&lt;= c: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print('No')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&lt;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print('Obtuse')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cond1 == cond2: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print('Right')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print('Acute')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04F99A-9FC0-4E48-8CA5-95595086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56441"/>
          </a:xfrm>
        </p:spPr>
        <p:txBody>
          <a:bodyPr>
            <a:normAutofit/>
          </a:bodyPr>
          <a:lstStyle/>
          <a:p>
            <a:r>
              <a:rPr kumimoji="1" lang="en-US" altLang="zh-TW" sz="4000" dirty="0"/>
              <a:t>APCS</a:t>
            </a:r>
            <a:r>
              <a:rPr kumimoji="1" lang="zh-TW" altLang="en-US" sz="4000" dirty="0"/>
              <a:t> </a:t>
            </a:r>
            <a:r>
              <a:rPr lang="en-US" altLang="zh-TW" sz="4000" dirty="0"/>
              <a:t>2016</a:t>
            </a:r>
            <a:r>
              <a:rPr lang="zh-TW" altLang="zh-TW" sz="4000" dirty="0"/>
              <a:t>年</a:t>
            </a:r>
            <a:r>
              <a:rPr lang="en-US" altLang="zh-TW" sz="4000" dirty="0"/>
              <a:t>10</a:t>
            </a:r>
            <a:r>
              <a:rPr lang="zh-TW" altLang="zh-TW" sz="4000" dirty="0"/>
              <a:t>月 </a:t>
            </a:r>
            <a:r>
              <a:rPr lang="en-US" altLang="zh-TW" sz="4000" dirty="0"/>
              <a:t>#2</a:t>
            </a:r>
            <a:r>
              <a:rPr lang="zh-TW" altLang="en-US" sz="4000" dirty="0"/>
              <a:t> 最大和</a:t>
            </a:r>
            <a:endParaRPr kumimoji="1" lang="zh-TW" altLang="en-US" sz="40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D67E8D6-C544-E14C-B154-BC4694EA15CA}"/>
              </a:ext>
            </a:extLst>
          </p:cNvPr>
          <p:cNvSpPr txBox="1"/>
          <p:nvPr/>
        </p:nvSpPr>
        <p:spPr>
          <a:xfrm>
            <a:off x="1166648" y="956441"/>
            <a:ext cx="6413935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N, M = map(int, input().strip().split())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maxi = []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total = 0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range(N):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 = max(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total += n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maxi.append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print(total)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''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maxi: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total % n == 0: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False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str(n) + ' 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no_divisor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print(-1)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print(res[:-1])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296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13</TotalTime>
  <Words>608</Words>
  <Application>Microsoft Macintosh PowerPoint</Application>
  <PresentationFormat>寬螢幕</PresentationFormat>
  <Paragraphs>88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CH1 基礎程式設計</vt:lpstr>
      <vt:lpstr>APCS 2016年3月 #2 矩陣轉換</vt:lpstr>
      <vt:lpstr>APCS 2016年10月 #1 三角形辨別</vt:lpstr>
      <vt:lpstr>APCS 2016年10月 #2 最大和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題解: CH1 基礎程式設計</dc:title>
  <dc:creator>秀芬 周</dc:creator>
  <cp:lastModifiedBy>秀芬 周</cp:lastModifiedBy>
  <cp:revision>7</cp:revision>
  <dcterms:created xsi:type="dcterms:W3CDTF">2019-08-22T01:13:55Z</dcterms:created>
  <dcterms:modified xsi:type="dcterms:W3CDTF">2019-08-31T03:32:03Z</dcterms:modified>
</cp:coreProperties>
</file>