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sldIdLst>
    <p:sldId id="257" r:id="rId2"/>
    <p:sldId id="260" r:id="rId3"/>
    <p:sldId id="270" r:id="rId4"/>
    <p:sldId id="261" r:id="rId5"/>
    <p:sldId id="265" r:id="rId6"/>
    <p:sldId id="262" r:id="rId7"/>
    <p:sldId id="259" r:id="rId8"/>
    <p:sldId id="266" r:id="rId9"/>
    <p:sldId id="268" r:id="rId10"/>
    <p:sldId id="267" r:id="rId11"/>
    <p:sldId id="269" r:id="rId1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149" d="100"/>
          <a:sy n="149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86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87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56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59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90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86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87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56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59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90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https://e-tutor.itsa.org.tw/e-Tutor/mod/programming/view.php?id=30786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https://e-tutor.itsa.org.tw/e-Tutor/mod/programming/view.php?id=30787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https://e-tutor.itsa.org.tw/e-Tutor/mod/programming/view.php?id=30756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https://e-tutor.itsa.org.tw/e-Tutor/mod/programming/view.php?id=30759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https://e-tutor.itsa.org.tw/e-Tutor/mod/programming/view.php?id=30790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https://e-tutor.itsa.org.tw/e-Tutor/mod/programming/view.php?id=30786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https://e-tutor.itsa.org.tw/e-Tutor/mod/programming/view.php?id=30787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https://e-tutor.itsa.org.tw/e-Tutor/mod/programming/view.php?id=30756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https://e-tutor.itsa.org.tw/e-Tutor/mod/programming/view.php?id=30759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https://e-tutor.itsa.org.tw/e-Tutor/mod/programming/view.php?id=30790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122455"/>
            <a:ext cx="7667244" cy="6723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8" name="Rectangle 7"/>
          <p:cNvSpPr/>
          <p:nvPr/>
        </p:nvSpPr>
        <p:spPr>
          <a:xfrm>
            <a:off x="690626" y="3583080"/>
            <a:ext cx="7667244" cy="6723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9" name="Rectangle 8"/>
          <p:cNvSpPr/>
          <p:nvPr/>
        </p:nvSpPr>
        <p:spPr>
          <a:xfrm>
            <a:off x="690626" y="1237316"/>
            <a:ext cx="7667244" cy="22860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grpSp>
        <p:nvGrpSpPr>
          <p:cNvPr id="10" name="Group 9"/>
          <p:cNvGrpSpPr/>
          <p:nvPr/>
        </p:nvGrpSpPr>
        <p:grpSpPr>
          <a:xfrm>
            <a:off x="7236911" y="3390769"/>
            <a:ext cx="810678" cy="90075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193519"/>
            <a:ext cx="7475220" cy="2529840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657600"/>
            <a:ext cx="5918454" cy="891540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574445"/>
            <a:ext cx="895401" cy="533400"/>
          </a:xfrm>
        </p:spPr>
        <p:txBody>
          <a:bodyPr/>
          <a:lstStyle>
            <a:lvl1pPr>
              <a:defRPr sz="21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565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945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44500"/>
            <a:ext cx="1914525" cy="4699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44500"/>
            <a:ext cx="5629275" cy="4699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8702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5809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98324"/>
            <a:ext cx="9144000" cy="161667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021080"/>
            <a:ext cx="6960870" cy="293370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4183380"/>
            <a:ext cx="6789420" cy="8890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5227320"/>
            <a:ext cx="1983232" cy="304271"/>
          </a:xfrm>
        </p:spPr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5227320"/>
            <a:ext cx="4745736" cy="304271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1938207"/>
            <a:ext cx="810678" cy="90075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2088444"/>
            <a:ext cx="891224" cy="600277"/>
          </a:xfrm>
        </p:spPr>
        <p:txBody>
          <a:bodyPr/>
          <a:lstStyle>
            <a:lvl1pPr>
              <a:defRPr sz="21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7697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828800"/>
            <a:ext cx="3566160" cy="33147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828800"/>
            <a:ext cx="3566160" cy="33147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646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706880"/>
            <a:ext cx="3566160" cy="53340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286000"/>
            <a:ext cx="3566160" cy="27432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706880"/>
            <a:ext cx="3566160" cy="53340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286000"/>
            <a:ext cx="3566160" cy="27432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845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40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54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714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71500"/>
            <a:ext cx="2400300" cy="144780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71500"/>
            <a:ext cx="5033772" cy="41833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019300"/>
            <a:ext cx="2400300" cy="274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095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714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71500"/>
            <a:ext cx="2400300" cy="144780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5715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019300"/>
            <a:ext cx="2400300" cy="274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521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403860"/>
            <a:ext cx="7543800" cy="1341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767840"/>
            <a:ext cx="7543800" cy="337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5227320"/>
            <a:ext cx="245516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5227320"/>
            <a:ext cx="474573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5227320"/>
            <a:ext cx="48006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2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CA80B6-A6F2-9448-9828-8B6453F25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" altLang="zh-TW" sz="4800" dirty="0"/>
              <a:t>ITSA</a:t>
            </a:r>
            <a:r>
              <a:rPr kumimoji="1" lang="zh-TW" altLang="en-US" sz="4800" dirty="0"/>
              <a:t>線上程式競賽基礎題目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65F6B6-8A9A-A641-8AC3-9081C5918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/>
              <a:t>#21~25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7948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25. </a:t>
            </a:r>
            <a:r>
              <a:rPr lang="zh-TW" altLang="en-US" sz="2400" b="1" dirty="0"/>
              <a:t>字串之編碼數值總和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4557141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2546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F149E7C-FBEC-5E4D-8BF0-3D13DC6D7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61" y="1203888"/>
            <a:ext cx="5092700" cy="2743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2598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21. </a:t>
            </a:r>
            <a:r>
              <a:rPr lang="zh-TW" altLang="en-US" sz="2400" b="1" dirty="0"/>
              <a:t>最大值與最小值</a:t>
            </a:r>
            <a:br>
              <a:rPr lang="zh-TW" altLang="en-US" sz="2400" b="1" dirty="0"/>
            </a:br>
            <a:br>
              <a:rPr lang="zh-TW" altLang="en-US" sz="2400" b="1" dirty="0"/>
            </a:br>
            <a:br>
              <a:rPr lang="en-US" altLang="zh-TW" sz="2400" b="1" dirty="0"/>
            </a:br>
            <a:endParaRPr kumimoji="1" lang="zh-TW" altLang="en-US" sz="2400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729198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651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73FF52F-042B-6A48-8120-433352F10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993900"/>
            <a:ext cx="7429500" cy="1727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3349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22. </a:t>
            </a:r>
            <a:r>
              <a:rPr lang="zh-TW" altLang="en-US" sz="2400" b="1" dirty="0"/>
              <a:t>圈圈叉叉</a:t>
            </a:r>
            <a:br>
              <a:rPr lang="zh-TW" altLang="en-US" sz="2400" b="1" dirty="0"/>
            </a:br>
            <a:br>
              <a:rPr lang="zh-TW" altLang="en-US" sz="2400" b="1" dirty="0"/>
            </a:br>
            <a:br>
              <a:rPr lang="en-US" altLang="zh-TW" sz="2400" b="1" dirty="0"/>
            </a:br>
            <a:endParaRPr kumimoji="1" lang="zh-TW" altLang="en-US" sz="2400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205130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908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C33C2B8-97C4-004E-BD5D-9066E6310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10" y="0"/>
            <a:ext cx="5015988" cy="5715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5911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23. </a:t>
            </a:r>
            <a:r>
              <a:rPr lang="zh-TW" altLang="en-US" sz="2400" b="1" dirty="0"/>
              <a:t>找零錢問題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209291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47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3BE1330-55A5-A84D-B636-92247FB80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82" y="722475"/>
            <a:ext cx="5359400" cy="3962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2313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24. </a:t>
            </a:r>
            <a:r>
              <a:rPr lang="zh-TW" altLang="en-US" sz="2400" b="1" dirty="0"/>
              <a:t>計算複利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3379428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2312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72054FA-E2A6-5241-BD91-B6FB685FC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73" y="1479550"/>
            <a:ext cx="4762500" cy="27559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55254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168</TotalTime>
  <Words>223</Words>
  <Application>Microsoft Macintosh PowerPoint</Application>
  <PresentationFormat>如螢幕大小 (16:10)</PresentationFormat>
  <Paragraphs>22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Calibri</vt:lpstr>
      <vt:lpstr>Rockwell</vt:lpstr>
      <vt:lpstr>Rockwell Condensed</vt:lpstr>
      <vt:lpstr>Rockwell Extra Bold</vt:lpstr>
      <vt:lpstr>Wingdings</vt:lpstr>
      <vt:lpstr>木刻字型</vt:lpstr>
      <vt:lpstr>ITSA線上程式競賽基礎題目</vt:lpstr>
      <vt:lpstr>題目21. 最大值與最小值   </vt:lpstr>
      <vt:lpstr>PowerPoint 簡報</vt:lpstr>
      <vt:lpstr>題目22. 圈圈叉叉   </vt:lpstr>
      <vt:lpstr>PowerPoint 簡報</vt:lpstr>
      <vt:lpstr>題目23. 找零錢問題</vt:lpstr>
      <vt:lpstr>PowerPoint 簡報</vt:lpstr>
      <vt:lpstr>題目24. 計算複利</vt:lpstr>
      <vt:lpstr>PowerPoint 簡報</vt:lpstr>
      <vt:lpstr>題目25. 字串之編碼數值總和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ITSA線上程式競賽基礎題目</dc:title>
  <dc:creator>秀芬 周</dc:creator>
  <cp:lastModifiedBy>秀芬 周</cp:lastModifiedBy>
  <cp:revision>51</cp:revision>
  <dcterms:created xsi:type="dcterms:W3CDTF">2019-06-30T08:38:53Z</dcterms:created>
  <dcterms:modified xsi:type="dcterms:W3CDTF">2019-07-01T11:43:30Z</dcterms:modified>
</cp:coreProperties>
</file>