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#31~35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35. </a:t>
            </a:r>
            <a:r>
              <a:rPr lang="zh-TW" altLang="en-US" sz="2400" b="1" dirty="0"/>
              <a:t>買獎品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451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3B076E-1CC9-2B48-8D68-6FF81C56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2" y="491383"/>
            <a:ext cx="60198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31. </a:t>
            </a:r>
            <a:r>
              <a:rPr lang="zh-TW" altLang="en-US" sz="2400" b="1" dirty="0"/>
              <a:t>過半元素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06644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6E6F79B-CD40-4341-98F3-16E5F056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876300"/>
            <a:ext cx="7226300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32. </a:t>
            </a:r>
            <a:r>
              <a:rPr lang="zh-TW" altLang="en-US" sz="2400" b="1" dirty="0"/>
              <a:t>字母往後移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5078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55B8E8-9909-1E4A-9B3B-3F5D9EC5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7" y="0"/>
            <a:ext cx="8159566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33. </a:t>
            </a:r>
            <a:r>
              <a:rPr lang="zh-TW" altLang="en-US" sz="2400" b="1" dirty="0"/>
              <a:t>一整數序列所含之整數個數及平均值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30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FC4DE2-3920-C543-A5C1-707F5D35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8" y="357736"/>
            <a:ext cx="6870700" cy="1803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34. </a:t>
            </a:r>
            <a:r>
              <a:rPr lang="zh-TW" altLang="en-US" sz="2400" b="1" dirty="0"/>
              <a:t>標準體重計算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30363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8BEE0B-3E1F-8946-9F0B-33A3133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9" y="416430"/>
            <a:ext cx="5473700" cy="293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193</TotalTime>
  <Words>228</Words>
  <Application>Microsoft Macintosh PowerPoint</Application>
  <PresentationFormat>如螢幕大小 (16:10)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題目31. 過半元素    </vt:lpstr>
      <vt:lpstr>PowerPoint 簡報</vt:lpstr>
      <vt:lpstr>題目32. 字母往後移</vt:lpstr>
      <vt:lpstr>PowerPoint 簡報</vt:lpstr>
      <vt:lpstr>題目33. 一整數序列所含之整數個數及平均值 </vt:lpstr>
      <vt:lpstr>PowerPoint 簡報</vt:lpstr>
      <vt:lpstr>題目34. 標準體重計算 </vt:lpstr>
      <vt:lpstr>PowerPoint 簡報</vt:lpstr>
      <vt:lpstr>題目35. 買獎品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71</cp:revision>
  <dcterms:created xsi:type="dcterms:W3CDTF">2019-06-30T08:38:53Z</dcterms:created>
  <dcterms:modified xsi:type="dcterms:W3CDTF">2019-07-01T12:09:24Z</dcterms:modified>
</cp:coreProperties>
</file>