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#36~40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40. </a:t>
            </a:r>
            <a:r>
              <a:rPr lang="en" altLang="zh-TW" sz="2400" b="1" dirty="0"/>
              <a:t>ISBN</a:t>
            </a:r>
            <a:r>
              <a:rPr lang="zh-TW" altLang="en-US" sz="2400" b="1" dirty="0"/>
              <a:t>驗證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1957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2266CD9-4BF1-B547-A99B-9CEAFA4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4" y="211148"/>
            <a:ext cx="7473772" cy="3421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623881-6949-E849-88F9-360A7D1D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4" y="3695058"/>
            <a:ext cx="6329194" cy="18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36. </a:t>
            </a:r>
            <a:r>
              <a:rPr lang="zh-TW" altLang="en-US" sz="2400" b="1" dirty="0"/>
              <a:t>平、閏年判定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6976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9A0F8A-0A9D-A545-A873-B6F2E04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8" y="174075"/>
            <a:ext cx="8383424" cy="221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37. 18</a:t>
            </a:r>
            <a:r>
              <a:rPr lang="zh-TW" altLang="en-US" sz="2400" b="1" dirty="0"/>
              <a:t>啦遊戲設計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465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22F7CD-AAC7-C948-ABB8-E2A7038B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3" y="0"/>
            <a:ext cx="4731351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38. </a:t>
            </a:r>
            <a:r>
              <a:rPr lang="zh-TW" altLang="en-US" sz="2400" b="1" dirty="0"/>
              <a:t>計算電費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869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739152-0875-1C43-AD8A-949764B8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8" y="257674"/>
            <a:ext cx="8006158" cy="5199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39. </a:t>
            </a:r>
            <a:r>
              <a:rPr lang="zh-TW" altLang="en-US" sz="2400" b="1" dirty="0"/>
              <a:t>考試測驗</a:t>
            </a:r>
            <a:br>
              <a:rPr lang="zh-TW" altLang="en-US" sz="2400" b="1" dirty="0"/>
            </a:b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9473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AEA7BF9-3B65-8947-B3DA-ADD5F8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9" y="0"/>
            <a:ext cx="5643435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207</TotalTime>
  <Words>222</Words>
  <Application>Microsoft Macintosh PowerPoint</Application>
  <PresentationFormat>如螢幕大小 (16:10)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題目36. 平、閏年判定     </vt:lpstr>
      <vt:lpstr>PowerPoint 簡報</vt:lpstr>
      <vt:lpstr>題目37. 18啦遊戲設計</vt:lpstr>
      <vt:lpstr>PowerPoint 簡報</vt:lpstr>
      <vt:lpstr>題目38. 計算電費</vt:lpstr>
      <vt:lpstr>PowerPoint 簡報</vt:lpstr>
      <vt:lpstr>題目39. 考試測驗  </vt:lpstr>
      <vt:lpstr>PowerPoint 簡報</vt:lpstr>
      <vt:lpstr>題目40. ISBN驗證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83</cp:revision>
  <dcterms:created xsi:type="dcterms:W3CDTF">2019-06-30T08:38:53Z</dcterms:created>
  <dcterms:modified xsi:type="dcterms:W3CDTF">2019-07-01T12:22:30Z</dcterms:modified>
</cp:coreProperties>
</file>