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0" r:id="rId4"/>
    <p:sldId id="272" r:id="rId5"/>
    <p:sldId id="273" r:id="rId6"/>
    <p:sldId id="261" r:id="rId7"/>
    <p:sldId id="265" r:id="rId8"/>
    <p:sldId id="262" r:id="rId9"/>
    <p:sldId id="276" r:id="rId10"/>
    <p:sldId id="259" r:id="rId11"/>
    <p:sldId id="275" r:id="rId12"/>
    <p:sldId id="266" r:id="rId13"/>
    <p:sldId id="268" r:id="rId14"/>
    <p:sldId id="267" r:id="rId15"/>
    <p:sldId id="269" r:id="rId16"/>
    <p:sldId id="274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0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1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6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7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0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1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6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7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https://e-tutor.itsa.org.tw/e-Tutor/mod/programming/view.php?id=30760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https://e-tutor.itsa.org.tw/e-Tutor/mod/programming/view.php?id=30761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https://e-tutor.itsa.org.tw/e-Tutor/mod/programming/view.php?id=30764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https://e-tutor.itsa.org.tw/e-Tutor/mod/programming/view.php?id=30766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https://e-tutor.itsa.org.tw/e-Tutor/mod/programming/view.php?id=30757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https://e-tutor.itsa.org.tw/e-Tutor/mod/programming/view.php?id=30760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https://e-tutor.itsa.org.tw/e-Tutor/mod/programming/view.php?id=30761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https://e-tutor.itsa.org.tw/e-Tutor/mod/programming/view.php?id=30764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https://e-tutor.itsa.org.tw/e-Tutor/mod/programming/view.php?id=30766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https://e-tutor.itsa.org.tw/e-Tutor/mod/programming/view.php?id=30757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pythontutor.com/live.html#mode=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#11~15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34308E4-F13B-6447-8C8C-D6992943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67" y="0"/>
            <a:ext cx="4724133" cy="5715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2CE32FA-6918-2A4E-A9EF-64B8F1AAF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0" y="1829660"/>
            <a:ext cx="5730432" cy="364150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C97AD19-49A3-CE43-A971-1B79A08C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9" y="74154"/>
            <a:ext cx="5884788" cy="22056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1889EC1-C5D8-6149-B2FB-8A4E1CB9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33" y="2305114"/>
            <a:ext cx="2942394" cy="340447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D9D7104-AC7B-A342-B74C-96AE97BCC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39" y="2305115"/>
            <a:ext cx="2817971" cy="3399348"/>
          </a:xfrm>
          <a:prstGeom prst="rect">
            <a:avLst/>
          </a:prstGeom>
        </p:spPr>
      </p:pic>
      <p:sp>
        <p:nvSpPr>
          <p:cNvPr id="5" name="向左箭號 4">
            <a:extLst>
              <a:ext uri="{FF2B5EF4-FFF2-40B4-BE49-F238E27FC236}">
                <a16:creationId xmlns:a16="http://schemas.microsoft.com/office/drawing/2014/main" id="{ECF5A84D-29DD-3645-8249-5EC5D40E93E9}"/>
              </a:ext>
            </a:extLst>
          </p:cNvPr>
          <p:cNvSpPr/>
          <p:nvPr/>
        </p:nvSpPr>
        <p:spPr>
          <a:xfrm>
            <a:off x="6296561" y="1049409"/>
            <a:ext cx="531627" cy="2551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030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14. </a:t>
            </a:r>
            <a:r>
              <a:rPr lang="zh-TW" altLang="en-US" sz="2400" b="1" dirty="0"/>
              <a:t>判斷是否為迴文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20619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279E21ED-C5B7-E34B-A11E-4F5A6966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55" y="2857500"/>
            <a:ext cx="4748992" cy="274313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061A7E-A7F5-C748-996A-2079409B3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93" y="194296"/>
            <a:ext cx="3873500" cy="29591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AD84544-DC29-8D4F-9A1D-89E6C115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39643"/>
              </p:ext>
            </p:extLst>
          </p:nvPr>
        </p:nvGraphicFramePr>
        <p:xfrm>
          <a:off x="4572000" y="517852"/>
          <a:ext cx="4467967" cy="3025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8281">
                  <a:extLst>
                    <a:ext uri="{9D8B030D-6E8A-4147-A177-3AD203B41FA5}">
                      <a16:colId xmlns:a16="http://schemas.microsoft.com/office/drawing/2014/main" val="715126056"/>
                    </a:ext>
                  </a:extLst>
                </a:gridCol>
                <a:gridCol w="638281">
                  <a:extLst>
                    <a:ext uri="{9D8B030D-6E8A-4147-A177-3AD203B41FA5}">
                      <a16:colId xmlns:a16="http://schemas.microsoft.com/office/drawing/2014/main" val="3104057145"/>
                    </a:ext>
                  </a:extLst>
                </a:gridCol>
                <a:gridCol w="638281">
                  <a:extLst>
                    <a:ext uri="{9D8B030D-6E8A-4147-A177-3AD203B41FA5}">
                      <a16:colId xmlns:a16="http://schemas.microsoft.com/office/drawing/2014/main" val="1131522166"/>
                    </a:ext>
                  </a:extLst>
                </a:gridCol>
                <a:gridCol w="638281">
                  <a:extLst>
                    <a:ext uri="{9D8B030D-6E8A-4147-A177-3AD203B41FA5}">
                      <a16:colId xmlns:a16="http://schemas.microsoft.com/office/drawing/2014/main" val="3244148804"/>
                    </a:ext>
                  </a:extLst>
                </a:gridCol>
                <a:gridCol w="638281">
                  <a:extLst>
                    <a:ext uri="{9D8B030D-6E8A-4147-A177-3AD203B41FA5}">
                      <a16:colId xmlns:a16="http://schemas.microsoft.com/office/drawing/2014/main" val="3047729264"/>
                    </a:ext>
                  </a:extLst>
                </a:gridCol>
                <a:gridCol w="638281">
                  <a:extLst>
                    <a:ext uri="{9D8B030D-6E8A-4147-A177-3AD203B41FA5}">
                      <a16:colId xmlns:a16="http://schemas.microsoft.com/office/drawing/2014/main" val="3071588847"/>
                    </a:ext>
                  </a:extLst>
                </a:gridCol>
                <a:gridCol w="638281">
                  <a:extLst>
                    <a:ext uri="{9D8B030D-6E8A-4147-A177-3AD203B41FA5}">
                      <a16:colId xmlns:a16="http://schemas.microsoft.com/office/drawing/2014/main" val="1960052027"/>
                    </a:ext>
                  </a:extLst>
                </a:gridCol>
              </a:tblGrid>
              <a:tr h="3025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78740"/>
                  </a:ext>
                </a:extLst>
              </a:tr>
            </a:tbl>
          </a:graphicData>
        </a:graphic>
      </p:graphicFrame>
      <p:sp>
        <p:nvSpPr>
          <p:cNvPr id="3" name="左中括弧 2">
            <a:extLst>
              <a:ext uri="{FF2B5EF4-FFF2-40B4-BE49-F238E27FC236}">
                <a16:creationId xmlns:a16="http://schemas.microsoft.com/office/drawing/2014/main" id="{C5912740-9BF2-5E4E-8397-A6D383950FAA}"/>
              </a:ext>
            </a:extLst>
          </p:cNvPr>
          <p:cNvSpPr/>
          <p:nvPr/>
        </p:nvSpPr>
        <p:spPr>
          <a:xfrm rot="16200000" flipV="1">
            <a:off x="6744026" y="-981760"/>
            <a:ext cx="123915" cy="38735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左中括弧 5">
            <a:extLst>
              <a:ext uri="{FF2B5EF4-FFF2-40B4-BE49-F238E27FC236}">
                <a16:creationId xmlns:a16="http://schemas.microsoft.com/office/drawing/2014/main" id="{CA0A135F-B9A9-F745-8161-8746E5D86D07}"/>
              </a:ext>
            </a:extLst>
          </p:cNvPr>
          <p:cNvSpPr/>
          <p:nvPr/>
        </p:nvSpPr>
        <p:spPr>
          <a:xfrm rot="16200000" flipV="1">
            <a:off x="6755941" y="-39395"/>
            <a:ext cx="123913" cy="253284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左中括弧 6">
            <a:extLst>
              <a:ext uri="{FF2B5EF4-FFF2-40B4-BE49-F238E27FC236}">
                <a16:creationId xmlns:a16="http://schemas.microsoft.com/office/drawing/2014/main" id="{F234E00D-6039-304C-9FE4-6D58DB6148C6}"/>
              </a:ext>
            </a:extLst>
          </p:cNvPr>
          <p:cNvSpPr/>
          <p:nvPr/>
        </p:nvSpPr>
        <p:spPr>
          <a:xfrm rot="16200000" flipV="1">
            <a:off x="6760408" y="868262"/>
            <a:ext cx="123913" cy="122495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15. </a:t>
            </a:r>
            <a:r>
              <a:rPr lang="zh-TW" altLang="en-US" sz="2400" b="1" dirty="0"/>
              <a:t>文字及字母出現次數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94012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F70C98C-2B78-7B44-A3C8-BC6B8E0F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76" y="329310"/>
            <a:ext cx="6286500" cy="44069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向左箭號 1">
            <a:extLst>
              <a:ext uri="{FF2B5EF4-FFF2-40B4-BE49-F238E27FC236}">
                <a16:creationId xmlns:a16="http://schemas.microsoft.com/office/drawing/2014/main" id="{BFC3D422-2F13-2A44-82DA-C6CBD7C86DAC}"/>
              </a:ext>
            </a:extLst>
          </p:cNvPr>
          <p:cNvSpPr/>
          <p:nvPr/>
        </p:nvSpPr>
        <p:spPr>
          <a:xfrm>
            <a:off x="6682315" y="2532760"/>
            <a:ext cx="531627" cy="2551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71D2715-275A-C040-9CCF-E78874478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8" y="437081"/>
            <a:ext cx="8242300" cy="36957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向左箭號 2">
            <a:extLst>
              <a:ext uri="{FF2B5EF4-FFF2-40B4-BE49-F238E27FC236}">
                <a16:creationId xmlns:a16="http://schemas.microsoft.com/office/drawing/2014/main" id="{A83A2C1F-81ED-6C48-8B89-F68193451170}"/>
              </a:ext>
            </a:extLst>
          </p:cNvPr>
          <p:cNvSpPr/>
          <p:nvPr/>
        </p:nvSpPr>
        <p:spPr>
          <a:xfrm>
            <a:off x="8460625" y="2660947"/>
            <a:ext cx="531627" cy="2551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934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11. </a:t>
            </a:r>
            <a:r>
              <a:rPr lang="zh-TW" altLang="en-US" sz="2400" b="1" dirty="0"/>
              <a:t>矩陣反轉</a:t>
            </a:r>
            <a:r>
              <a:rPr lang="en-US" altLang="zh-TW" sz="2400" b="1" dirty="0"/>
              <a:t> (transpose)</a:t>
            </a: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49121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6D3723E-3546-D84B-9BA7-4A6E95F5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1" y="490333"/>
            <a:ext cx="6408297" cy="473433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B826F4F-56A7-3D47-BDE3-84EA913BB9F9}"/>
              </a:ext>
            </a:extLst>
          </p:cNvPr>
          <p:cNvSpPr/>
          <p:nvPr/>
        </p:nvSpPr>
        <p:spPr>
          <a:xfrm>
            <a:off x="649480" y="2196269"/>
            <a:ext cx="760576" cy="196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3BA301-36D4-7548-B49D-9A0940B0BD0A}"/>
              </a:ext>
            </a:extLst>
          </p:cNvPr>
          <p:cNvSpPr/>
          <p:nvPr/>
        </p:nvSpPr>
        <p:spPr>
          <a:xfrm>
            <a:off x="649480" y="2434126"/>
            <a:ext cx="760576" cy="6765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2CCAB6-C408-4340-902B-D5EEB69C9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53077"/>
              </p:ext>
            </p:extLst>
          </p:nvPr>
        </p:nvGraphicFramePr>
        <p:xfrm>
          <a:off x="1956392" y="2294545"/>
          <a:ext cx="863720" cy="90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60">
                  <a:extLst>
                    <a:ext uri="{9D8B030D-6E8A-4147-A177-3AD203B41FA5}">
                      <a16:colId xmlns:a16="http://schemas.microsoft.com/office/drawing/2014/main" val="3189781785"/>
                    </a:ext>
                  </a:extLst>
                </a:gridCol>
                <a:gridCol w="431860">
                  <a:extLst>
                    <a:ext uri="{9D8B030D-6E8A-4147-A177-3AD203B41FA5}">
                      <a16:colId xmlns:a16="http://schemas.microsoft.com/office/drawing/2014/main" val="432834141"/>
                    </a:ext>
                  </a:extLst>
                </a:gridCol>
              </a:tblGrid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42247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5000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2371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FD25F7-F00E-A042-8C0E-6492BEFFE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44343"/>
              </p:ext>
            </p:extLst>
          </p:nvPr>
        </p:nvGraphicFramePr>
        <p:xfrm>
          <a:off x="5108365" y="1655083"/>
          <a:ext cx="1044606" cy="602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202">
                  <a:extLst>
                    <a:ext uri="{9D8B030D-6E8A-4147-A177-3AD203B41FA5}">
                      <a16:colId xmlns:a16="http://schemas.microsoft.com/office/drawing/2014/main" val="3189781785"/>
                    </a:ext>
                  </a:extLst>
                </a:gridCol>
                <a:gridCol w="348202">
                  <a:extLst>
                    <a:ext uri="{9D8B030D-6E8A-4147-A177-3AD203B41FA5}">
                      <a16:colId xmlns:a16="http://schemas.microsoft.com/office/drawing/2014/main" val="432834141"/>
                    </a:ext>
                  </a:extLst>
                </a:gridCol>
                <a:gridCol w="348202">
                  <a:extLst>
                    <a:ext uri="{9D8B030D-6E8A-4147-A177-3AD203B41FA5}">
                      <a16:colId xmlns:a16="http://schemas.microsoft.com/office/drawing/2014/main" val="1052487791"/>
                    </a:ext>
                  </a:extLst>
                </a:gridCol>
              </a:tblGrid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42247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500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354F2C2-E45C-7841-940F-9531A55C8E90}"/>
              </a:ext>
            </a:extLst>
          </p:cNvPr>
          <p:cNvSpPr/>
          <p:nvPr/>
        </p:nvSpPr>
        <p:spPr>
          <a:xfrm>
            <a:off x="3862700" y="1716280"/>
            <a:ext cx="760576" cy="4799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90D9B2A-1D31-3D4A-8F84-3E6A228A4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67459"/>
              </p:ext>
            </p:extLst>
          </p:nvPr>
        </p:nvGraphicFramePr>
        <p:xfrm>
          <a:off x="1956390" y="3307818"/>
          <a:ext cx="1376469" cy="90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823">
                  <a:extLst>
                    <a:ext uri="{9D8B030D-6E8A-4147-A177-3AD203B41FA5}">
                      <a16:colId xmlns:a16="http://schemas.microsoft.com/office/drawing/2014/main" val="3189781785"/>
                    </a:ext>
                  </a:extLst>
                </a:gridCol>
                <a:gridCol w="458823">
                  <a:extLst>
                    <a:ext uri="{9D8B030D-6E8A-4147-A177-3AD203B41FA5}">
                      <a16:colId xmlns:a16="http://schemas.microsoft.com/office/drawing/2014/main" val="432834141"/>
                    </a:ext>
                  </a:extLst>
                </a:gridCol>
                <a:gridCol w="458823">
                  <a:extLst>
                    <a:ext uri="{9D8B030D-6E8A-4147-A177-3AD203B41FA5}">
                      <a16:colId xmlns:a16="http://schemas.microsoft.com/office/drawing/2014/main" val="1848688483"/>
                    </a:ext>
                  </a:extLst>
                </a:gridCol>
              </a:tblGrid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A02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42247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A11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A12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5000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A21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A22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2371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C3EECEA-C8BB-AD4A-B2E0-0A8EFFCA8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12490"/>
              </p:ext>
            </p:extLst>
          </p:nvPr>
        </p:nvGraphicFramePr>
        <p:xfrm>
          <a:off x="5108365" y="2471205"/>
          <a:ext cx="1480443" cy="90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481">
                  <a:extLst>
                    <a:ext uri="{9D8B030D-6E8A-4147-A177-3AD203B41FA5}">
                      <a16:colId xmlns:a16="http://schemas.microsoft.com/office/drawing/2014/main" val="3189781785"/>
                    </a:ext>
                  </a:extLst>
                </a:gridCol>
                <a:gridCol w="493481">
                  <a:extLst>
                    <a:ext uri="{9D8B030D-6E8A-4147-A177-3AD203B41FA5}">
                      <a16:colId xmlns:a16="http://schemas.microsoft.com/office/drawing/2014/main" val="432834141"/>
                    </a:ext>
                  </a:extLst>
                </a:gridCol>
                <a:gridCol w="493481">
                  <a:extLst>
                    <a:ext uri="{9D8B030D-6E8A-4147-A177-3AD203B41FA5}">
                      <a16:colId xmlns:a16="http://schemas.microsoft.com/office/drawing/2014/main" val="1052487791"/>
                    </a:ext>
                  </a:extLst>
                </a:gridCol>
              </a:tblGrid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A20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42247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A11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A21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5000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A02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A12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A22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90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8B27C01-6E42-C041-A8DB-A74B7582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96" y="111155"/>
            <a:ext cx="7848600" cy="34417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668EE84-D8DA-AE40-9372-1F3D9509D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34972"/>
              </p:ext>
            </p:extLst>
          </p:nvPr>
        </p:nvGraphicFramePr>
        <p:xfrm>
          <a:off x="2195673" y="4083802"/>
          <a:ext cx="1376469" cy="90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823">
                  <a:extLst>
                    <a:ext uri="{9D8B030D-6E8A-4147-A177-3AD203B41FA5}">
                      <a16:colId xmlns:a16="http://schemas.microsoft.com/office/drawing/2014/main" val="3189781785"/>
                    </a:ext>
                  </a:extLst>
                </a:gridCol>
                <a:gridCol w="458823">
                  <a:extLst>
                    <a:ext uri="{9D8B030D-6E8A-4147-A177-3AD203B41FA5}">
                      <a16:colId xmlns:a16="http://schemas.microsoft.com/office/drawing/2014/main" val="432834141"/>
                    </a:ext>
                  </a:extLst>
                </a:gridCol>
                <a:gridCol w="458823">
                  <a:extLst>
                    <a:ext uri="{9D8B030D-6E8A-4147-A177-3AD203B41FA5}">
                      <a16:colId xmlns:a16="http://schemas.microsoft.com/office/drawing/2014/main" val="1848688483"/>
                    </a:ext>
                  </a:extLst>
                </a:gridCol>
              </a:tblGrid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A02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42247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A11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A12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5000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A21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A22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2371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3300B82-8D7A-0146-B3B7-71E17D5F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91080"/>
              </p:ext>
            </p:extLst>
          </p:nvPr>
        </p:nvGraphicFramePr>
        <p:xfrm>
          <a:off x="4698168" y="4083802"/>
          <a:ext cx="1480443" cy="903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481">
                  <a:extLst>
                    <a:ext uri="{9D8B030D-6E8A-4147-A177-3AD203B41FA5}">
                      <a16:colId xmlns:a16="http://schemas.microsoft.com/office/drawing/2014/main" val="3189781785"/>
                    </a:ext>
                  </a:extLst>
                </a:gridCol>
                <a:gridCol w="493481">
                  <a:extLst>
                    <a:ext uri="{9D8B030D-6E8A-4147-A177-3AD203B41FA5}">
                      <a16:colId xmlns:a16="http://schemas.microsoft.com/office/drawing/2014/main" val="432834141"/>
                    </a:ext>
                  </a:extLst>
                </a:gridCol>
                <a:gridCol w="493481">
                  <a:extLst>
                    <a:ext uri="{9D8B030D-6E8A-4147-A177-3AD203B41FA5}">
                      <a16:colId xmlns:a16="http://schemas.microsoft.com/office/drawing/2014/main" val="1052487791"/>
                    </a:ext>
                  </a:extLst>
                </a:gridCol>
              </a:tblGrid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A20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42247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A11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A21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5000"/>
                  </a:ext>
                </a:extLst>
              </a:tr>
              <a:tr h="301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A02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A12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70C0"/>
                          </a:solidFill>
                        </a:rPr>
                        <a:t>A22</a:t>
                      </a:r>
                      <a:endParaRPr lang="zh-TW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906347"/>
                  </a:ext>
                </a:extLst>
              </a:tr>
            </a:tbl>
          </a:graphicData>
        </a:graphic>
      </p:graphicFrame>
      <p:sp>
        <p:nvSpPr>
          <p:cNvPr id="5" name="向右箭號 4">
            <a:extLst>
              <a:ext uri="{FF2B5EF4-FFF2-40B4-BE49-F238E27FC236}">
                <a16:creationId xmlns:a16="http://schemas.microsoft.com/office/drawing/2014/main" id="{BFBACAD9-E75D-8F41-BFB3-0156ECD193CA}"/>
              </a:ext>
            </a:extLst>
          </p:cNvPr>
          <p:cNvSpPr/>
          <p:nvPr/>
        </p:nvSpPr>
        <p:spPr>
          <a:xfrm>
            <a:off x="3915994" y="4407403"/>
            <a:ext cx="529839" cy="2563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79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68717-8798-1746-8256-5AF27380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127404"/>
            <a:ext cx="7543800" cy="1341120"/>
          </a:xfrm>
        </p:spPr>
        <p:txBody>
          <a:bodyPr/>
          <a:lstStyle/>
          <a:p>
            <a:r>
              <a:rPr kumimoji="1" lang="zh-TW" altLang="en-US" dirty="0"/>
              <a:t>善用</a:t>
            </a:r>
            <a:r>
              <a:rPr kumimoji="1" lang="en-US" altLang="zh-TW" dirty="0"/>
              <a:t>Python tutor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338CE8-A735-6249-8AEC-9E09F53C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1244000"/>
            <a:ext cx="7543800" cy="3623044"/>
          </a:xfrm>
        </p:spPr>
        <p:txBody>
          <a:bodyPr/>
          <a:lstStyle/>
          <a:p>
            <a:r>
              <a:rPr lang="en" altLang="zh-TW" dirty="0">
                <a:hlinkClick r:id="rId2"/>
              </a:rPr>
              <a:t>http://pythontutor.com/live.html#mode=edit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3B4CDF-35F0-7148-B625-98860EEE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815565"/>
            <a:ext cx="4826000" cy="2222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050564D-5BED-F649-AAA1-50730585D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698" y="1719868"/>
            <a:ext cx="4901018" cy="38663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A3EC8E-C5D5-2749-83C7-57FB1F2D93E9}"/>
              </a:ext>
            </a:extLst>
          </p:cNvPr>
          <p:cNvSpPr/>
          <p:nvPr/>
        </p:nvSpPr>
        <p:spPr>
          <a:xfrm>
            <a:off x="330200" y="2857500"/>
            <a:ext cx="711791" cy="619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860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12. </a:t>
            </a:r>
            <a:r>
              <a:rPr lang="zh-TW" altLang="en-US" sz="2400" b="1" dirty="0"/>
              <a:t>遞迴程式練習</a:t>
            </a: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11205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2B0BDCC-623E-BF42-946C-9A0EC3A1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23" y="85458"/>
            <a:ext cx="4406106" cy="16318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4298AC-AB40-F542-9121-31D097EF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6" y="2143895"/>
            <a:ext cx="4635500" cy="2984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13. </a:t>
            </a:r>
            <a:r>
              <a:rPr lang="zh-TW" altLang="en-US" sz="2400" b="1" dirty="0"/>
              <a:t>撲克牌大小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90589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38070F3-8E0C-5040-9DBE-36D3E93C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219" y="0"/>
            <a:ext cx="3341431" cy="5715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066ED53-5A19-E24A-8D54-20A137A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2" y="1137684"/>
            <a:ext cx="6271558" cy="450288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94552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150</TotalTime>
  <Words>299</Words>
  <Application>Microsoft Macintosh PowerPoint</Application>
  <PresentationFormat>如螢幕大小 (16:10)</PresentationFormat>
  <Paragraphs>79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題目11. 矩陣反轉 (transpose)  </vt:lpstr>
      <vt:lpstr>PowerPoint 簡報</vt:lpstr>
      <vt:lpstr>PowerPoint 簡報</vt:lpstr>
      <vt:lpstr>善用Python tutor</vt:lpstr>
      <vt:lpstr>題目12. 遞迴程式練習  </vt:lpstr>
      <vt:lpstr>PowerPoint 簡報</vt:lpstr>
      <vt:lpstr>題目13. 撲克牌大小</vt:lpstr>
      <vt:lpstr>PowerPoint 簡報</vt:lpstr>
      <vt:lpstr>PowerPoint 簡報</vt:lpstr>
      <vt:lpstr>PowerPoint 簡報</vt:lpstr>
      <vt:lpstr>題目14. 判斷是否為迴文</vt:lpstr>
      <vt:lpstr>PowerPoint 簡報</vt:lpstr>
      <vt:lpstr>題目15. 文字及字母出現次數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44</cp:revision>
  <dcterms:created xsi:type="dcterms:W3CDTF">2019-06-30T08:38:53Z</dcterms:created>
  <dcterms:modified xsi:type="dcterms:W3CDTF">2019-07-22T13:22:17Z</dcterms:modified>
</cp:coreProperties>
</file>