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</a:t>
            </a:r>
            <a:br>
              <a:rPr kumimoji="1" lang="en-US" altLang="zh-TW" sz="6000" dirty="0"/>
            </a:br>
            <a:r>
              <a:rPr kumimoji="1" lang="en-US" altLang="zh-TW" sz="6000" dirty="0"/>
              <a:t>CH5 Brute Force</a:t>
            </a:r>
            <a:endParaRPr kumimoji="1"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a011: 00494 - Kindergarten Counting Game</a:t>
            </a:r>
            <a:endParaRPr kumimoji="1"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33EC4D-E430-874C-9C2B-1B0DA840D058}"/>
              </a:ext>
            </a:extLst>
          </p:cNvPr>
          <p:cNvSpPr txBox="1"/>
          <p:nvPr/>
        </p:nvSpPr>
        <p:spPr>
          <a:xfrm>
            <a:off x="3605049" y="1271750"/>
            <a:ext cx="401103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input()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S[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isalpha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count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 += (not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newWord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print(count)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d267: 11577 - Letter Frequency</a:t>
            </a:r>
            <a:endParaRPr kumimoji="1"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EA762F-DB2B-E14D-9580-2901A8D7F779}"/>
              </a:ext>
            </a:extLst>
          </p:cNvPr>
          <p:cNvSpPr txBox="1"/>
          <p:nvPr/>
        </p:nvSpPr>
        <p:spPr>
          <a:xfrm>
            <a:off x="2917886" y="1609344"/>
            <a:ext cx="6356227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int(input())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iter1 in range(n):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 = input()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S: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c.isalpha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c.lower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in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dic.keys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c.lower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()]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c.lower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()]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dic1 = {}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k, v in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dic.items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v in dic1.keys():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dic1[v].append(k)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dic1[v] = [k]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print("".join(sorted(dic1[max(dic1.keys())])))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c088: 00516 - Prime Land</a:t>
            </a:r>
            <a:endParaRPr kumimoji="1"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8166C1-722D-A745-8955-A71DEEAEF97D}"/>
              </a:ext>
            </a:extLst>
          </p:cNvPr>
          <p:cNvSpPr txBox="1"/>
          <p:nvPr/>
        </p:nvSpPr>
        <p:spPr>
          <a:xfrm>
            <a:off x="74064" y="1609344"/>
            <a:ext cx="6242654" cy="37548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findPrime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global mark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int(MAX ** 0.5)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mark[1] = True  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true</a:t>
            </a:r>
            <a:r>
              <a:rPr kumimoji="1"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非質數  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kumimoji="1"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質數</a:t>
            </a:r>
          </a:p>
          <a:p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range(2, sq+1):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not mark[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j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**2, MAX+1,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mark[j] = True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 main program ===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 = 32767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 = [False] * (MAX+1)</a:t>
            </a:r>
          </a:p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findPrime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primes = 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range(2, MAX+1) if mark[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is False]    </a:t>
            </a:r>
          </a:p>
          <a:p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2B7356-003F-9B47-82ED-361CE8BAD3CB}"/>
              </a:ext>
            </a:extLst>
          </p:cNvPr>
          <p:cNvSpPr txBox="1"/>
          <p:nvPr/>
        </p:nvSpPr>
        <p:spPr>
          <a:xfrm>
            <a:off x="6489638" y="43458"/>
            <a:ext cx="5554726" cy="67710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)//2):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*=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[2*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**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[2*i+1]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-=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base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power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N &gt;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 = primes[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N % b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//= b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 +=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p &gt;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(b)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power.append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power.reverse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""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b, p in zip(base, power):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str(b) + " " + str(p) + " 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print(res[:-1])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0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38</TotalTime>
  <Words>530</Words>
  <Application>Microsoft Macintosh PowerPoint</Application>
  <PresentationFormat>寬螢幕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CH5 Brute Force</vt:lpstr>
      <vt:lpstr>a011: 00494 - Kindergarten Counting Game</vt:lpstr>
      <vt:lpstr>d267: 11577 - Letter Frequency</vt:lpstr>
      <vt:lpstr>c088: 00516 - Prime Land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15</cp:revision>
  <dcterms:created xsi:type="dcterms:W3CDTF">2019-08-22T01:13:55Z</dcterms:created>
  <dcterms:modified xsi:type="dcterms:W3CDTF">2019-09-26T06:44:41Z</dcterms:modified>
</cp:coreProperties>
</file>