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com_onlinejudge&amp;Itemid=8&amp;page=show_problem&amp;problem=31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</a:t>
            </a:r>
            <a:br>
              <a:rPr kumimoji="1" lang="en-US" altLang="zh-TW" sz="6000" dirty="0"/>
            </a:br>
            <a:r>
              <a:rPr kumimoji="1" lang="en-US" altLang="zh-TW" sz="6000" dirty="0"/>
              <a:t>CH6 divide and conquer</a:t>
            </a:r>
            <a:endParaRPr kumimoji="1"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c002: 10696 - f91</a:t>
            </a:r>
            <a:endParaRPr kumimoji="1"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9EFDAF-C06B-2D4E-9FE7-87EBA95A3106}"/>
              </a:ext>
            </a:extLst>
          </p:cNvPr>
          <p:cNvSpPr txBox="1"/>
          <p:nvPr/>
        </p:nvSpPr>
        <p:spPr>
          <a:xfrm>
            <a:off x="3423633" y="1807780"/>
            <a:ext cx="534473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f91(N):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100: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f91(f91(N+11))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N-10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print(f"f91({N}) = {f91(N)}")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d636: </a:t>
            </a:r>
            <a:r>
              <a:rPr lang="zh-TW" altLang="en-US" sz="4400" dirty="0"/>
              <a:t>大爆炸</a:t>
            </a:r>
            <a:r>
              <a:rPr lang="en" altLang="zh-TW" sz="4400" dirty="0"/>
              <a:t>bomb</a:t>
            </a:r>
            <a:endParaRPr kumimoji="1" lang="zh-TW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B52424-9648-3641-BC8D-C9C1256D7AA8}"/>
              </a:ext>
            </a:extLst>
          </p:cNvPr>
          <p:cNvSpPr txBox="1"/>
          <p:nvPr/>
        </p:nvSpPr>
        <p:spPr>
          <a:xfrm>
            <a:off x="2517135" y="1609344"/>
            <a:ext cx="715772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big_bomb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b, m=10007):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b ==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a % m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% 2 == 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big_bomb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b//2, m) ** 2 % m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(a *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big_bomb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b//2, m) ** 2) % m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map(int, input().strip().split())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big_bomb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b, m=10007))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d613: Prime Gap</a:t>
            </a:r>
            <a:endParaRPr kumimoji="1" lang="zh-TW" altLang="en-US" sz="4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EFCFEB-D850-8747-9681-DC3FB2DA08DF}"/>
              </a:ext>
            </a:extLst>
          </p:cNvPr>
          <p:cNvSpPr txBox="1"/>
          <p:nvPr/>
        </p:nvSpPr>
        <p:spPr>
          <a:xfrm>
            <a:off x="5759668" y="351234"/>
            <a:ext cx="4751622" cy="61555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isPrime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range(2, int(x**0.5)+1):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x %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False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isPrime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[N]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N-1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 = N+1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isPrime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 -=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isPrime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(res)+1)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b="1" dirty="0" err="1"/>
              <a:t>Uva</a:t>
            </a:r>
            <a:r>
              <a:rPr lang="en" altLang="zh-TW" sz="4400" b="1" dirty="0"/>
              <a:t> 374 - Big Mod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8509A20-022E-5540-98AA-105AF90D4685}"/>
              </a:ext>
            </a:extLst>
          </p:cNvPr>
          <p:cNvSpPr txBox="1"/>
          <p:nvPr/>
        </p:nvSpPr>
        <p:spPr>
          <a:xfrm>
            <a:off x="2547592" y="1250730"/>
            <a:ext cx="7096815" cy="5386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bigMod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(b, p, m):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(p == 0):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 == 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b % m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(p % 2 == 0):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bigMod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(b, p//2, m) ** 2 % m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(b % m) *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bigMod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(b, p//2, m) ** 2 % m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 = int(input())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 = int(input())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int(input())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bigMod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(B, P, M))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_ = input()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break;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29532B-F14B-BA49-BA60-E6207E79F28F}"/>
              </a:ext>
            </a:extLst>
          </p:cNvPr>
          <p:cNvSpPr txBox="1"/>
          <p:nvPr/>
        </p:nvSpPr>
        <p:spPr>
          <a:xfrm>
            <a:off x="1066800" y="67291"/>
            <a:ext cx="10472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600" dirty="0">
                <a:hlinkClick r:id="rId2"/>
              </a:rPr>
              <a:t>https://onlinejudge.org/index.php?option=com_onlinejudge&amp;Itemid=8&amp;page=show_problem&amp;problem=310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5919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56</TotalTime>
  <Words>493</Words>
  <Application>Microsoft Macintosh PowerPoint</Application>
  <PresentationFormat>寬螢幕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CH6 divide and conquer</vt:lpstr>
      <vt:lpstr>c002: 10696 - f91</vt:lpstr>
      <vt:lpstr>d636: 大爆炸bomb</vt:lpstr>
      <vt:lpstr>d613: Prime Gap</vt:lpstr>
      <vt:lpstr>Uva 374 - Big Mod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18</cp:revision>
  <dcterms:created xsi:type="dcterms:W3CDTF">2019-08-22T01:13:55Z</dcterms:created>
  <dcterms:modified xsi:type="dcterms:W3CDTF">2019-09-26T07:03:51Z</dcterms:modified>
</cp:coreProperties>
</file>