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1" r:id="rId4"/>
    <p:sldId id="270" r:id="rId5"/>
    <p:sldId id="261" r:id="rId6"/>
    <p:sldId id="272" r:id="rId7"/>
    <p:sldId id="265" r:id="rId8"/>
    <p:sldId id="262" r:id="rId9"/>
    <p:sldId id="273" r:id="rId10"/>
    <p:sldId id="259" r:id="rId11"/>
    <p:sldId id="266" r:id="rId12"/>
    <p:sldId id="274" r:id="rId13"/>
    <p:sldId id="268" r:id="rId14"/>
    <p:sldId id="267" r:id="rId15"/>
    <p:sldId id="275" r:id="rId16"/>
    <p:sldId id="269" r:id="rId17"/>
    <p:sldId id="276" r:id="rId1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3"/>
  </p:normalViewPr>
  <p:slideViewPr>
    <p:cSldViewPr snapToGrid="0" snapToObjects="1">
      <p:cViewPr varScale="1">
        <p:scale>
          <a:sx n="120" d="100"/>
          <a:sy n="120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1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2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3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2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1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2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3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https://e-tutor.itsa.org.tw/e-Tutor/mod/programming/view.php?id=30782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https://e-tutor.itsa.org.tw/e-Tutor/mod/programming/view.php?id=30791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https://e-tutor.itsa.org.tw/e-Tutor/mod/programming/view.php?id=30792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https://e-tutor.itsa.org.tw/e-Tutor/mod/programming/view.php?id=30793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https://e-tutor.itsa.org.tw/e-Tutor/mod/programming/view.php?id=30782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https://e-tutor.itsa.org.tw/e-Tutor/mod/programming/view.php?id=30791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https://e-tutor.itsa.org.tw/e-Tutor/mod/programming/view.php?id=30792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https://e-tutor.itsa.org.tw/e-Tutor/mod/programming/view.php?id=30793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course/view.php?id=1963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#31~35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CFC4DE2-3920-C543-A5C1-707F5D35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955800"/>
            <a:ext cx="6870700" cy="1803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34. </a:t>
            </a:r>
            <a:r>
              <a:rPr lang="zh-TW" altLang="en-US" sz="2400" b="1" dirty="0"/>
              <a:t>標準體重計算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630363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C78E40C-D8CB-2E4B-8295-8AAB2B4B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807"/>
            <a:ext cx="9144000" cy="494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89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758BEE0B-3E1F-8946-9F0B-33A313338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1390650"/>
            <a:ext cx="5473700" cy="2933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35. </a:t>
            </a:r>
            <a:r>
              <a:rPr lang="zh-TW" altLang="en-US" sz="2400" b="1" dirty="0"/>
              <a:t>買獎品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54516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D0698DD-ED72-C74D-883B-808C3ECC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208"/>
            <a:ext cx="9144000" cy="517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1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93B076E-1CC9-2B48-8D68-6FF81C56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371600"/>
            <a:ext cx="601980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975DC92-456A-8C4A-99B5-A21BADAF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4" y="1744980"/>
            <a:ext cx="7205118" cy="3745897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605D84F-20CE-B340-81D4-FFF70307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#66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4E6D4F-7318-9B46-B222-417176769699}"/>
              </a:ext>
            </a:extLst>
          </p:cNvPr>
          <p:cNvSpPr txBox="1"/>
          <p:nvPr/>
        </p:nvSpPr>
        <p:spPr>
          <a:xfrm>
            <a:off x="797814" y="39457"/>
            <a:ext cx="658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>
                <a:hlinkClick r:id="rId3"/>
              </a:rPr>
              <a:t>https://e-tutor.itsa.org.tw/e-Tutor/course/view.php?id=1963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55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31. </a:t>
            </a:r>
            <a:r>
              <a:rPr lang="zh-TW" altLang="en-US" sz="2400" b="1" dirty="0"/>
              <a:t>過半元素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06644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5F827D-531B-B748-B6F1-F75CDEDD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72" y="0"/>
            <a:ext cx="8302256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B77AFE8-03F8-C941-A7D2-CBC47FED79E9}"/>
              </a:ext>
            </a:extLst>
          </p:cNvPr>
          <p:cNvSpPr txBox="1"/>
          <p:nvPr/>
        </p:nvSpPr>
        <p:spPr>
          <a:xfrm>
            <a:off x="897309" y="931491"/>
            <a:ext cx="771557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list(map(int, input().strip().split()))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n in set(</a:t>
            </a:r>
            <a:r>
              <a:rPr kumimoji="1" lang="en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nums.count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(n) &gt; 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TW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kumimoji="1" lang="en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// 2</a:t>
            </a:r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print(n)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break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print('NO')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32. </a:t>
            </a:r>
            <a:r>
              <a:rPr lang="zh-TW" altLang="en-US" sz="2400" b="1" dirty="0"/>
              <a:t>字母往後移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05078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CAEC34-AA68-FF4A-B7C5-90F61E01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154"/>
            <a:ext cx="9144000" cy="5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6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60CF384-9042-5248-9529-4AA60363F653}"/>
              </a:ext>
            </a:extLst>
          </p:cNvPr>
          <p:cNvSpPr txBox="1"/>
          <p:nvPr/>
        </p:nvSpPr>
        <p:spPr>
          <a:xfrm>
            <a:off x="666924" y="529840"/>
            <a:ext cx="7810151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True: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try: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 = list(input())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n = int(input())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res = ''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c in S: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c.isalpha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if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c.islower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res +=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 + n) % 26 +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    res +=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 + n) % 26 +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('A'))</a:t>
            </a:r>
          </a:p>
          <a:p>
            <a:endParaRPr kumimoji="1" lang="en" altLang="zh-TW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elif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TW" sz="14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c.isdigit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res +=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chr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((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(c) -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('0') + n) % 10 + </a:t>
            </a:r>
            <a:r>
              <a:rPr kumimoji="1" lang="en" altLang="zh-TW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</a:t>
            </a:r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('0'))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res += c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print(res)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except:</a:t>
            </a:r>
          </a:p>
          <a:p>
            <a:r>
              <a:rPr kumimoji="1" lang="en" altLang="zh-TW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break</a:t>
            </a:r>
            <a:endParaRPr kumimoji="1" lang="zh-TW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33. </a:t>
            </a:r>
            <a:r>
              <a:rPr lang="zh-TW" altLang="en-US" sz="2400" b="1" dirty="0"/>
              <a:t>一整數序列所含之整數個數及平均值</a:t>
            </a:r>
            <a:br>
              <a:rPr lang="zh-TW" altLang="en-US" sz="2400" b="1" dirty="0"/>
            </a:br>
            <a:endParaRPr lang="zh-TW" altLang="en-US" sz="2400" b="1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53066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77E7801-F480-FB4D-BAA1-4D5E0C76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11" y="0"/>
            <a:ext cx="775437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15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216</TotalTime>
  <Words>459</Words>
  <Application>Microsoft Macintosh PowerPoint</Application>
  <PresentationFormat>如螢幕大小 (16:10)</PresentationFormat>
  <Paragraphs>56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Arial</vt:lpstr>
      <vt:lpstr>Calibri</vt:lpstr>
      <vt:lpstr>Menlo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題目31. 過半元素    </vt:lpstr>
      <vt:lpstr>PowerPoint 簡報</vt:lpstr>
      <vt:lpstr>PowerPoint 簡報</vt:lpstr>
      <vt:lpstr>題目32. 字母往後移</vt:lpstr>
      <vt:lpstr>PowerPoint 簡報</vt:lpstr>
      <vt:lpstr>PowerPoint 簡報</vt:lpstr>
      <vt:lpstr>題目33. 一整數序列所含之整數個數及平均值 </vt:lpstr>
      <vt:lpstr>PowerPoint 簡報</vt:lpstr>
      <vt:lpstr>PowerPoint 簡報</vt:lpstr>
      <vt:lpstr>題目34. 標準體重計算 </vt:lpstr>
      <vt:lpstr>PowerPoint 簡報</vt:lpstr>
      <vt:lpstr>PowerPoint 簡報</vt:lpstr>
      <vt:lpstr>題目35. 買獎品</vt:lpstr>
      <vt:lpstr>PowerPoint 簡報</vt:lpstr>
      <vt:lpstr>PowerPoint 簡報</vt:lpstr>
      <vt:lpstr>ITSA #66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75</cp:revision>
  <dcterms:created xsi:type="dcterms:W3CDTF">2019-06-30T08:38:53Z</dcterms:created>
  <dcterms:modified xsi:type="dcterms:W3CDTF">2019-08-16T11:03:00Z</dcterms:modified>
</cp:coreProperties>
</file>