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74" r:id="rId11"/>
    <p:sldId id="259" r:id="rId12"/>
    <p:sldId id="266" r:id="rId13"/>
    <p:sldId id="275" r:id="rId14"/>
    <p:sldId id="268" r:id="rId15"/>
    <p:sldId id="267" r:id="rId16"/>
    <p:sldId id="276" r:id="rId17"/>
    <p:sldId id="277" r:id="rId18"/>
    <p:sldId id="269" r:id="rId19"/>
    <p:sldId id="278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course/view.php?id=116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#36~40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E5004A4-BA76-214C-B8F3-07CF13E7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610"/>
            <a:ext cx="9144000" cy="35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8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1739152-0875-1C43-AD8A-949764B8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1" y="257674"/>
            <a:ext cx="8006158" cy="5199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39. </a:t>
            </a:r>
            <a:r>
              <a:rPr lang="zh-TW" altLang="en-US" sz="2400" b="1" dirty="0"/>
              <a:t>考試測驗</a:t>
            </a:r>
            <a:br>
              <a:rPr lang="zh-TW" altLang="en-US" sz="2400" b="1" dirty="0"/>
            </a:b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9473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DFA1BC-544D-0A4A-B970-57D425A0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0" y="0"/>
            <a:ext cx="890312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AEA7BF9-3B65-8947-B3DA-ADD5F827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82" y="0"/>
            <a:ext cx="5643435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40. </a:t>
            </a:r>
            <a:r>
              <a:rPr lang="en" altLang="zh-TW" sz="2400" b="1" dirty="0"/>
              <a:t>ISBN</a:t>
            </a:r>
            <a:r>
              <a:rPr lang="zh-TW" altLang="en-US" sz="2400" b="1" dirty="0"/>
              <a:t>驗證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1957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DF9F168-3393-2C42-A95C-1587262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420"/>
            <a:ext cx="9144000" cy="4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2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389819-5581-9F45-A222-8DB318E5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68"/>
            <a:ext cx="9144000" cy="25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2266CD9-4BF1-B547-A99B-9CEAFA4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4" y="211148"/>
            <a:ext cx="7473772" cy="3421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623881-6949-E849-88F9-360A7D1D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14" y="3695058"/>
            <a:ext cx="6329194" cy="18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8936012-EB28-0E45-B30D-CD25DBFE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7" y="1504719"/>
            <a:ext cx="7323746" cy="38064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8942E16-5656-BE41-9920-036E2B69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#39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46AF16-42D5-2341-8B09-10309B13D962}"/>
              </a:ext>
            </a:extLst>
          </p:cNvPr>
          <p:cNvSpPr txBox="1"/>
          <p:nvPr/>
        </p:nvSpPr>
        <p:spPr>
          <a:xfrm>
            <a:off x="797814" y="219194"/>
            <a:ext cx="658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3"/>
              </a:rPr>
              <a:t>https://e-tutor.itsa.org.tw/e-Tutor/course/view.php?id=1160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5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36. </a:t>
            </a:r>
            <a:r>
              <a:rPr lang="zh-TW" altLang="en-US" sz="2400" b="1" dirty="0"/>
              <a:t>平、閏年判定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6976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9BFC2FC-9920-474C-8F8E-5C4B0F54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422"/>
            <a:ext cx="9144000" cy="39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9A0F8A-0A9D-A545-A873-B6F2E04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8" y="1748431"/>
            <a:ext cx="8383424" cy="221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37. 18</a:t>
            </a:r>
            <a:r>
              <a:rPr lang="zh-TW" altLang="en-US" sz="2400" b="1" dirty="0"/>
              <a:t>啦遊戲設計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465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06AF8CD-0BCF-3648-8268-A9FE64A8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93"/>
            <a:ext cx="9144000" cy="55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1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922F7CD-AAC7-C948-ABB8-E2A7038B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24" y="0"/>
            <a:ext cx="4731351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38. </a:t>
            </a:r>
            <a:r>
              <a:rPr lang="zh-TW" altLang="en-US" sz="2400" b="1" dirty="0"/>
              <a:t>計算電費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869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0426FA-3B05-0C4F-BED5-38E6B4F7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4" y="0"/>
            <a:ext cx="77720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2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214</TotalTime>
  <Words>246</Words>
  <Application>Microsoft Macintosh PowerPoint</Application>
  <PresentationFormat>如螢幕大小 (16:10)</PresentationFormat>
  <Paragraphs>24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題目36. 平、閏年判定     </vt:lpstr>
      <vt:lpstr>PowerPoint 簡報</vt:lpstr>
      <vt:lpstr>PowerPoint 簡報</vt:lpstr>
      <vt:lpstr>題目37. 18啦遊戲設計</vt:lpstr>
      <vt:lpstr>PowerPoint 簡報</vt:lpstr>
      <vt:lpstr>PowerPoint 簡報</vt:lpstr>
      <vt:lpstr>題目38. 計算電費</vt:lpstr>
      <vt:lpstr>PowerPoint 簡報</vt:lpstr>
      <vt:lpstr>PowerPoint 簡報</vt:lpstr>
      <vt:lpstr>PowerPoint 簡報</vt:lpstr>
      <vt:lpstr>題目39. 考試測驗  </vt:lpstr>
      <vt:lpstr>PowerPoint 簡報</vt:lpstr>
      <vt:lpstr>PowerPoint 簡報</vt:lpstr>
      <vt:lpstr>題目40. ISBN驗證</vt:lpstr>
      <vt:lpstr>PowerPoint 簡報</vt:lpstr>
      <vt:lpstr>PowerPoint 簡報</vt:lpstr>
      <vt:lpstr>PowerPoint 簡報</vt:lpstr>
      <vt:lpstr>ITSA #39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86</cp:revision>
  <dcterms:created xsi:type="dcterms:W3CDTF">2019-06-30T08:38:53Z</dcterms:created>
  <dcterms:modified xsi:type="dcterms:W3CDTF">2019-08-16T11:06:12Z</dcterms:modified>
</cp:coreProperties>
</file>