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61" r:id="rId5"/>
    <p:sldId id="265" r:id="rId6"/>
    <p:sldId id="262" r:id="rId7"/>
    <p:sldId id="259" r:id="rId8"/>
    <p:sldId id="266" r:id="rId9"/>
    <p:sldId id="268" r:id="rId10"/>
    <p:sldId id="267" r:id="rId11"/>
    <p:sldId id="271" r:id="rId12"/>
    <p:sldId id="269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5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2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5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2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https://e-tutor.itsa.org.tw/e-Tutor/mod/programming/view.php?id=30755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https://e-tutor.itsa.org.tw/e-Tutor/mod/programming/view.php?id=30752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https://e-tutor.itsa.org.tw/e-Tutor/mod/programming/view.php?id=30755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https://e-tutor.itsa.org.tw/e-Tutor/mod/programming/view.php?id=30752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8%BC%BE%E8%BD%89%E7%9B%B8%E9%99%A4%E6%B3%95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#6~10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10. </a:t>
            </a:r>
            <a:r>
              <a:rPr lang="zh-TW" altLang="en-US" sz="2400" b="1" dirty="0"/>
              <a:t>輾轉相除法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94012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9F8990A-E032-874B-8E80-00902BF98D3D}"/>
              </a:ext>
            </a:extLst>
          </p:cNvPr>
          <p:cNvSpPr txBox="1"/>
          <p:nvPr/>
        </p:nvSpPr>
        <p:spPr>
          <a:xfrm>
            <a:off x="350377" y="5016381"/>
            <a:ext cx="7276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https://zh.wikipedia.org/wiki/%E8%BC%BE%E8%BD%89%E7%9B%B8%E9%99%A4%E6%B3%95</a:t>
            </a:r>
            <a:endParaRPr kumimoji="1"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BBDF7D-9264-654C-A93E-30F49E852339}"/>
              </a:ext>
            </a:extLst>
          </p:cNvPr>
          <p:cNvSpPr txBox="1"/>
          <p:nvPr/>
        </p:nvSpPr>
        <p:spPr>
          <a:xfrm>
            <a:off x="529839" y="306333"/>
            <a:ext cx="3768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Greatest Common Divisor</a:t>
            </a:r>
          </a:p>
          <a:p>
            <a:r>
              <a:rPr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gcd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b) = </a:t>
            </a:r>
            <a:r>
              <a:rPr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gcd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(a, b)</a:t>
            </a:r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45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27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45 / 27 = 1 … 18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27 / 18 = 1 …  9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 / 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 … 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BD994A-AD54-3B46-A6EB-788DEF49EB1E}"/>
              </a:ext>
            </a:extLst>
          </p:cNvPr>
          <p:cNvSpPr/>
          <p:nvPr/>
        </p:nvSpPr>
        <p:spPr>
          <a:xfrm>
            <a:off x="3563190" y="2152993"/>
            <a:ext cx="4860000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45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A260B6-0D8A-674B-B614-C792A1D9E199}"/>
              </a:ext>
            </a:extLst>
          </p:cNvPr>
          <p:cNvSpPr/>
          <p:nvPr/>
        </p:nvSpPr>
        <p:spPr>
          <a:xfrm>
            <a:off x="3563190" y="2586199"/>
            <a:ext cx="2916000" cy="2769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27</a:t>
            </a:r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9B0FD9-E5B8-4A4E-85E8-5C7FEDA15A43}"/>
              </a:ext>
            </a:extLst>
          </p:cNvPr>
          <p:cNvSpPr/>
          <p:nvPr/>
        </p:nvSpPr>
        <p:spPr>
          <a:xfrm>
            <a:off x="6479190" y="2586199"/>
            <a:ext cx="1944000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18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697596-3336-E04F-8B43-BD8179C9375D}"/>
              </a:ext>
            </a:extLst>
          </p:cNvPr>
          <p:cNvSpPr/>
          <p:nvPr/>
        </p:nvSpPr>
        <p:spPr>
          <a:xfrm>
            <a:off x="3574362" y="3015081"/>
            <a:ext cx="1944000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18</a:t>
            </a:r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C3FCC1-F6AE-4F47-9394-938C19317542}"/>
              </a:ext>
            </a:extLst>
          </p:cNvPr>
          <p:cNvSpPr/>
          <p:nvPr/>
        </p:nvSpPr>
        <p:spPr>
          <a:xfrm>
            <a:off x="5518362" y="3010286"/>
            <a:ext cx="972000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/>
              <a:t>9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FF67C9-98C7-B248-A428-5ECDC182D9E5}"/>
              </a:ext>
            </a:extLst>
          </p:cNvPr>
          <p:cNvSpPr/>
          <p:nvPr/>
        </p:nvSpPr>
        <p:spPr>
          <a:xfrm>
            <a:off x="3574362" y="3422712"/>
            <a:ext cx="97200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EDBFFC-289B-6743-BB45-9C41731813D2}"/>
              </a:ext>
            </a:extLst>
          </p:cNvPr>
          <p:cNvSpPr/>
          <p:nvPr/>
        </p:nvSpPr>
        <p:spPr>
          <a:xfrm>
            <a:off x="4546362" y="3422712"/>
            <a:ext cx="97200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2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2C4E0A3-DDDE-EA46-A440-D6A49B45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365250"/>
            <a:ext cx="6680200" cy="2984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6. </a:t>
            </a:r>
            <a:r>
              <a:rPr lang="zh-TW" altLang="en-US" sz="2400" b="1" dirty="0"/>
              <a:t>季節判定</a:t>
            </a: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5854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8F5D4A7-1853-A143-9976-4BD49266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123950"/>
            <a:ext cx="4508500" cy="34671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7. </a:t>
            </a:r>
            <a:r>
              <a:rPr lang="zh-TW" altLang="en-US" sz="2400" b="1" dirty="0"/>
              <a:t>複數運算</a:t>
            </a: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51267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8FE8C9E-12D7-4246-BF41-270989F5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768350"/>
            <a:ext cx="5918200" cy="41783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8. </a:t>
            </a:r>
            <a:r>
              <a:rPr lang="zh-TW" altLang="en-US" sz="2400" b="1" dirty="0"/>
              <a:t>質數判別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376715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8A21C73-69EC-8F4D-BFD7-254080A5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6" y="697076"/>
            <a:ext cx="3574986" cy="308430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A37297-FD76-344F-98C3-EBF9CD0D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54" y="697076"/>
            <a:ext cx="4320000" cy="3084302"/>
          </a:xfrm>
          <a:prstGeom prst="rect">
            <a:avLst/>
          </a:prstGeom>
          <a:ln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72A287-9E6F-FA4C-B364-AF4722552D88}"/>
                  </a:ext>
                </a:extLst>
              </p:cNvPr>
              <p:cNvSpPr txBox="1"/>
              <p:nvPr/>
            </p:nvSpPr>
            <p:spPr>
              <a:xfrm>
                <a:off x="4399554" y="3923273"/>
                <a:ext cx="4631653" cy="64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n = p * q</a:t>
                </a:r>
              </a:p>
              <a:p>
                <a:r>
                  <a:rPr kumimoji="1" lang="en-US" altLang="zh-TW" dirty="0"/>
                  <a:t>If p &gt;=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kumimoji="1" lang="en-US" altLang="zh-TW" dirty="0"/>
                  <a:t> and q &gt;=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kumimoji="1" lang="en-US" altLang="zh-TW" dirty="0"/>
                  <a:t>, p * q &gt; n (</a:t>
                </a:r>
                <a:r>
                  <a:rPr kumimoji="1" lang="zh-TW" altLang="en-US" dirty="0"/>
                  <a:t>不合</a:t>
                </a:r>
                <a:r>
                  <a:rPr kumimoji="1" lang="en-US" altLang="zh-TW" dirty="0"/>
                  <a:t>) 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72A287-9E6F-FA4C-B364-AF4722552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54" y="3923273"/>
                <a:ext cx="4631653" cy="649409"/>
              </a:xfrm>
              <a:prstGeom prst="rect">
                <a:avLst/>
              </a:prstGeom>
              <a:blipFill>
                <a:blip r:embed="rId4"/>
                <a:stretch>
                  <a:fillRect l="-820" t="-3846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9. </a:t>
            </a:r>
            <a:r>
              <a:rPr lang="zh-TW" altLang="en-US" sz="2400" b="1" dirty="0"/>
              <a:t>計算正整數被</a:t>
            </a:r>
            <a:r>
              <a:rPr lang="en-US" altLang="zh-TW" sz="2400" b="1" dirty="0"/>
              <a:t>3</a:t>
            </a:r>
            <a:r>
              <a:rPr lang="zh-TW" altLang="en-US" sz="2400" b="1" dirty="0"/>
              <a:t>整除之數值之總和</a:t>
            </a: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89476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F5217-FA7F-4C4C-A590-8BDCDD7C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6" y="167592"/>
            <a:ext cx="4533900" cy="25019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8C84CF5-1849-1549-BD29-E052A214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147" y="2857500"/>
            <a:ext cx="4686300" cy="2222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75</TotalTime>
  <Words>338</Words>
  <Application>Microsoft Macintosh PowerPoint</Application>
  <PresentationFormat>如螢幕大小 (16:10)</PresentationFormat>
  <Paragraphs>46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Calibri</vt:lpstr>
      <vt:lpstr>Cambria Math</vt:lpstr>
      <vt:lpstr>Menlo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題目6. 季節判定 </vt:lpstr>
      <vt:lpstr>PowerPoint 簡報</vt:lpstr>
      <vt:lpstr>題目7. 複數運算 </vt:lpstr>
      <vt:lpstr>PowerPoint 簡報</vt:lpstr>
      <vt:lpstr>題目8. 質數判別</vt:lpstr>
      <vt:lpstr>PowerPoint 簡報</vt:lpstr>
      <vt:lpstr>題目9. 計算正整數被3整除之數值之總和 </vt:lpstr>
      <vt:lpstr>PowerPoint 簡報</vt:lpstr>
      <vt:lpstr>題目10. 輾轉相除法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25</cp:revision>
  <dcterms:created xsi:type="dcterms:W3CDTF">2019-06-30T08:38:53Z</dcterms:created>
  <dcterms:modified xsi:type="dcterms:W3CDTF">2019-07-21T05:00:38Z</dcterms:modified>
</cp:coreProperties>
</file>