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4EC12-E542-F84C-944E-78748B729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CH1</a:t>
            </a:r>
            <a:r>
              <a:rPr kumimoji="1" lang="zh-TW" altLang="en-US" dirty="0"/>
              <a:t> 輸入輸出技巧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7C83F8-2DDE-C24A-BFB4-9D25688C5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8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單筆測資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AE8B74-2AE6-4D46-A819-9A752C8B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7" y="1930400"/>
            <a:ext cx="889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多筆測資 </a:t>
            </a:r>
            <a:r>
              <a:rPr kumimoji="1" lang="en-US" altLang="zh-TW" dirty="0"/>
              <a:t>(</a:t>
            </a:r>
            <a:r>
              <a:rPr kumimoji="1" lang="zh-TW" altLang="en-US" dirty="0"/>
              <a:t>筆數固定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4B2F4E-C56F-B541-95AD-108C9170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93" y="1930400"/>
            <a:ext cx="3657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多筆測資 </a:t>
            </a:r>
            <a:r>
              <a:rPr kumimoji="1" lang="en-US" altLang="zh-TW" dirty="0"/>
              <a:t>(</a:t>
            </a:r>
            <a:r>
              <a:rPr kumimoji="1" lang="zh-TW" altLang="en-US" dirty="0"/>
              <a:t>筆數未知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F46D72-E2AE-5D4B-B48A-24E2584D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5" y="1930400"/>
            <a:ext cx="713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資料輸出</a:t>
            </a:r>
            <a:r>
              <a:rPr kumimoji="1" lang="en-US" altLang="zh-TW" dirty="0"/>
              <a:t>: print()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700F4D-51F8-7C44-82F2-CCF9C773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24100"/>
            <a:ext cx="469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資料輸出</a:t>
            </a:r>
            <a:r>
              <a:rPr kumimoji="1" lang="en-US" altLang="zh-TW" dirty="0"/>
              <a:t>: return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753552-04D4-CA4F-BE69-294E408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33587"/>
            <a:ext cx="5994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4238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19</TotalTime>
  <Words>42</Words>
  <Application>Microsoft Macintosh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CH1 輸入輸出技巧</vt:lpstr>
      <vt:lpstr>資料輸入: 單筆測資</vt:lpstr>
      <vt:lpstr>資料輸入: 多筆測資 (筆數固定)</vt:lpstr>
      <vt:lpstr>資料輸入: 多筆測資 (筆數未知)</vt:lpstr>
      <vt:lpstr>資料輸出: print()</vt:lpstr>
      <vt:lpstr>資料輸出: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輸入輸出技巧</dc:title>
  <dc:creator>秀芬 周</dc:creator>
  <cp:lastModifiedBy>秀芬 周</cp:lastModifiedBy>
  <cp:revision>6</cp:revision>
  <dcterms:created xsi:type="dcterms:W3CDTF">2019-07-11T06:38:09Z</dcterms:created>
  <dcterms:modified xsi:type="dcterms:W3CDTF">2019-07-20T05:36:51Z</dcterms:modified>
</cp:coreProperties>
</file>