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sz="6000" dirty="0"/>
              <a:t>題解</a:t>
            </a:r>
            <a:r>
              <a:rPr kumimoji="1" lang="en-US" altLang="zh-TW" sz="6000" dirty="0"/>
              <a:t>:</a:t>
            </a:r>
            <a:br>
              <a:rPr kumimoji="1" lang="en-US" altLang="zh-TW" sz="6000" dirty="0"/>
            </a:br>
            <a:r>
              <a:rPr kumimoji="1" lang="en-US" altLang="zh-TW" sz="6000" dirty="0"/>
              <a:t>CH4 Simulation</a:t>
            </a:r>
            <a:endParaRPr kumimoji="1"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BE3A5C-F3F6-A543-90B5-B1BBDE7C5852}"/>
              </a:ext>
            </a:extLst>
          </p:cNvPr>
          <p:cNvSpPr txBox="1"/>
          <p:nvPr/>
        </p:nvSpPr>
        <p:spPr>
          <a:xfrm>
            <a:off x="2960632" y="1257676"/>
            <a:ext cx="5339923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j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range(min(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j),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j)+1):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count 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temp 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while temp !=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temp in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dic.keys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count +=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[temp] - 1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 +=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temp % 2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temp //=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temp = 3*temp + 1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[n] = count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maxi = max(maxi, count)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{j} {maxi}")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458CC053-02FC-A44F-B488-3382CAA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c039: 00100 - The 3n + 1 problem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069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EF671-4359-5F43-8672-2734811E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c086: 00402 - M*A*S*H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EBF2470-0D50-BA4F-9DDF-CD0E289DAD15}"/>
              </a:ext>
            </a:extLst>
          </p:cNvPr>
          <p:cNvSpPr txBox="1"/>
          <p:nvPr/>
        </p:nvSpPr>
        <p:spPr>
          <a:xfrm>
            <a:off x="2606565" y="1734207"/>
            <a:ext cx="6521337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n_game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X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people = 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K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(0)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while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(people) &gt; X and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idx+K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(people):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K-1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people.pop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people = [str(i+1)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people]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n_game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f"Selection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#{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n_game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print(" ".join(people))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0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7F9A7-BFCC-EB46-983D-C04F4B7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en" altLang="zh-TW" sz="4400" dirty="0"/>
              <a:t>c036: 00573 - The Snail</a:t>
            </a:r>
            <a:endParaRPr kumimoji="1" lang="zh-TW" altLang="en-US" sz="4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FD65635-E889-4B43-8702-15C25FE85AAE}"/>
              </a:ext>
            </a:extLst>
          </p:cNvPr>
          <p:cNvSpPr txBox="1"/>
          <p:nvPr/>
        </p:nvSpPr>
        <p:spPr>
          <a:xfrm>
            <a:off x="2480442" y="1072056"/>
            <a:ext cx="6628738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H, U, D, F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H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 = F / 100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step = U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pos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day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isOut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f"Day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-{day}, step={step:.3f}, pos={pos:.3f}")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day +=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pos += step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pos &gt; H: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isOut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pos -= D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pos &lt;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break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step = max(0, step - U * F)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isOut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f"success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day {day}")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f"failure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day {day}")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1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32</TotalTime>
  <Words>454</Words>
  <Application>Microsoft Macintosh PowerPoint</Application>
  <PresentationFormat>寬螢幕</PresentationFormat>
  <Paragraphs>74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題解: CH4 Simulation</vt:lpstr>
      <vt:lpstr>c039: 00100 - The 3n + 1 problem</vt:lpstr>
      <vt:lpstr>c086: 00402 - M*A*S*H</vt:lpstr>
      <vt:lpstr>c036: 00573 - The Snail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13</cp:revision>
  <dcterms:created xsi:type="dcterms:W3CDTF">2019-08-22T01:13:55Z</dcterms:created>
  <dcterms:modified xsi:type="dcterms:W3CDTF">2019-09-22T12:00:15Z</dcterms:modified>
</cp:coreProperties>
</file>