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sldIdLst>
    <p:sldId id="257" r:id="rId2"/>
    <p:sldId id="260" r:id="rId3"/>
    <p:sldId id="271" r:id="rId4"/>
    <p:sldId id="270" r:id="rId5"/>
    <p:sldId id="261" r:id="rId6"/>
    <p:sldId id="272" r:id="rId7"/>
    <p:sldId id="265" r:id="rId8"/>
    <p:sldId id="262" r:id="rId9"/>
    <p:sldId id="273" r:id="rId10"/>
    <p:sldId id="259" r:id="rId11"/>
    <p:sldId id="266" r:id="rId12"/>
    <p:sldId id="274" r:id="rId13"/>
    <p:sldId id="268" r:id="rId14"/>
    <p:sldId id="267" r:id="rId15"/>
    <p:sldId id="275" r:id="rId16"/>
    <p:sldId id="269" r:id="rId17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3"/>
  </p:normalViewPr>
  <p:slideViewPr>
    <p:cSldViewPr snapToGrid="0" snapToObjects="1">
      <p:cViewPr varScale="1">
        <p:scale>
          <a:sx n="149" d="100"/>
          <a:sy n="149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86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87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56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59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hyperlink" Target="https://e-tutor.itsa.org.tw/e-Tutor/mod/programming/view.php?id=30790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86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87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56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59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https://e-tutor.itsa.org.tw/e-Tutor/mod/programming/view.php?id=30790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6.svg"/><Relationship Id="rId1" Type="http://schemas.openxmlformats.org/officeDocument/2006/relationships/image" Target="../media/image11.png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https://e-tutor.itsa.org.tw/e-Tutor/mod/programming/view.php?id=30786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https://e-tutor.itsa.org.tw/e-Tutor/mod/programming/view.php?id=30787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https://e-tutor.itsa.org.tw/e-Tutor/mod/programming/view.php?id=30756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https://e-tutor.itsa.org.tw/e-Tutor/mod/programming/view.php?id=30759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A3A0B8-173D-4A60-88D6-09243D50FE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552E9-67E4-45C5-A573-68240845D571}">
      <dgm:prSet custT="1"/>
      <dgm:spPr/>
      <dgm:t>
        <a:bodyPr/>
        <a:lstStyle/>
        <a:p>
          <a:r>
            <a:rPr lang="en" sz="1400" dirty="0">
              <a:hlinkClick xmlns:r="http://schemas.openxmlformats.org/officeDocument/2006/relationships" r:id="rId1"/>
            </a:rPr>
            <a:t>https://e-tutor.itsa.org.tw/e-Tutor/mod/programming/view.php?id=30790</a:t>
          </a:r>
          <a:endParaRPr lang="en-US" sz="1400" dirty="0"/>
        </a:p>
      </dgm:t>
    </dgm:pt>
    <dgm:pt modelId="{1F664072-064D-421E-BC77-559B219162C5}" type="parTrans" cxnId="{065C1D53-59D1-4F63-8421-1BFF778685B4}">
      <dgm:prSet/>
      <dgm:spPr/>
      <dgm:t>
        <a:bodyPr/>
        <a:lstStyle/>
        <a:p>
          <a:endParaRPr lang="en-US"/>
        </a:p>
      </dgm:t>
    </dgm:pt>
    <dgm:pt modelId="{5A3EE4C7-4635-4B22-A726-A2F70006DC2D}" type="sibTrans" cxnId="{065C1D53-59D1-4F63-8421-1BFF778685B4}">
      <dgm:prSet/>
      <dgm:spPr/>
      <dgm:t>
        <a:bodyPr/>
        <a:lstStyle/>
        <a:p>
          <a:endParaRPr lang="en-US"/>
        </a:p>
      </dgm:t>
    </dgm:pt>
    <dgm:pt modelId="{93BF6940-BB89-473B-8135-1F51C9104828}">
      <dgm:prSet custT="1"/>
      <dgm:spPr/>
      <dgm:t>
        <a:bodyPr/>
        <a:lstStyle/>
        <a:p>
          <a:r>
            <a:rPr kumimoji="1" lang="zh-TW" sz="2400" dirty="0"/>
            <a:t>運算思維</a:t>
          </a:r>
          <a:r>
            <a:rPr kumimoji="1" lang="en-US" sz="2400" dirty="0"/>
            <a:t>:</a:t>
          </a:r>
          <a:r>
            <a:rPr kumimoji="1" lang="zh-TW" sz="2400" dirty="0"/>
            <a:t> </a:t>
          </a:r>
          <a:r>
            <a:rPr kumimoji="1" lang="en-US" sz="2400" dirty="0"/>
            <a:t>(</a:t>
          </a:r>
          <a:r>
            <a:rPr kumimoji="1" lang="zh-TW" sz="2400" dirty="0"/>
            <a:t>課堂講解</a:t>
          </a:r>
          <a:r>
            <a:rPr kumimoji="1" lang="en-US" sz="2400" dirty="0"/>
            <a:t>)</a:t>
          </a:r>
          <a:endParaRPr lang="en-US" sz="2400" dirty="0"/>
        </a:p>
      </dgm:t>
    </dgm:pt>
    <dgm:pt modelId="{E4DE9C3C-DF33-4AAF-8F4C-70EC4AB1BF15}" type="parTrans" cxnId="{34B8245F-452D-4252-8701-32FC50AF12EF}">
      <dgm:prSet/>
      <dgm:spPr/>
      <dgm:t>
        <a:bodyPr/>
        <a:lstStyle/>
        <a:p>
          <a:endParaRPr lang="en-US"/>
        </a:p>
      </dgm:t>
    </dgm:pt>
    <dgm:pt modelId="{560CDCF3-44BD-4F52-B6CA-40D5B9E7CE9C}" type="sibTrans" cxnId="{34B8245F-452D-4252-8701-32FC50AF12EF}">
      <dgm:prSet/>
      <dgm:spPr/>
      <dgm:t>
        <a:bodyPr/>
        <a:lstStyle/>
        <a:p>
          <a:endParaRPr lang="en-US"/>
        </a:p>
      </dgm:t>
    </dgm:pt>
    <dgm:pt modelId="{C83F8549-8795-4DB2-9F73-67C72E57A7BC}">
      <dgm:prSet custT="1"/>
      <dgm:spPr/>
      <dgm:t>
        <a:bodyPr/>
        <a:lstStyle/>
        <a:p>
          <a:r>
            <a:rPr kumimoji="1" lang="zh-TW" sz="2400"/>
            <a:t>程式碼說明</a:t>
          </a:r>
          <a:r>
            <a:rPr kumimoji="1" lang="en-US" sz="2400"/>
            <a:t>:</a:t>
          </a:r>
          <a:r>
            <a:rPr kumimoji="1" lang="zh-TW" sz="2400"/>
            <a:t> </a:t>
          </a:r>
          <a:r>
            <a:rPr kumimoji="1" lang="en-US" sz="2400"/>
            <a:t>(</a:t>
          </a:r>
          <a:r>
            <a:rPr kumimoji="1" lang="zh-TW" sz="2400"/>
            <a:t>課堂講解</a:t>
          </a:r>
          <a:r>
            <a:rPr kumimoji="1" lang="en-US" sz="2400"/>
            <a:t>)</a:t>
          </a:r>
          <a:endParaRPr lang="en-US" sz="2400"/>
        </a:p>
      </dgm:t>
    </dgm:pt>
    <dgm:pt modelId="{97F16ACE-79FA-4D06-95B0-C06426B7E4C5}" type="parTrans" cxnId="{86D413ED-A1D4-4DA2-9FF3-E21668B3203F}">
      <dgm:prSet/>
      <dgm:spPr/>
      <dgm:t>
        <a:bodyPr/>
        <a:lstStyle/>
        <a:p>
          <a:endParaRPr lang="en-US"/>
        </a:p>
      </dgm:t>
    </dgm:pt>
    <dgm:pt modelId="{5939B858-5D7A-447D-82E3-4EFD96E44484}" type="sibTrans" cxnId="{86D413ED-A1D4-4DA2-9FF3-E21668B3203F}">
      <dgm:prSet/>
      <dgm:spPr/>
      <dgm:t>
        <a:bodyPr/>
        <a:lstStyle/>
        <a:p>
          <a:endParaRPr lang="en-US"/>
        </a:p>
      </dgm:t>
    </dgm:pt>
    <dgm:pt modelId="{14DBE349-73C6-434D-A23F-E2C5C6A3729F}" type="pres">
      <dgm:prSet presAssocID="{31A3A0B8-173D-4A60-88D6-09243D50FECC}" presName="root" presStyleCnt="0">
        <dgm:presLayoutVars>
          <dgm:dir/>
          <dgm:resizeHandles val="exact"/>
        </dgm:presLayoutVars>
      </dgm:prSet>
      <dgm:spPr/>
    </dgm:pt>
    <dgm:pt modelId="{E5EBACDA-9CDE-4F37-8834-046AEB8522CF}" type="pres">
      <dgm:prSet presAssocID="{9B9552E9-67E4-45C5-A573-68240845D571}" presName="compNode" presStyleCnt="0"/>
      <dgm:spPr/>
    </dgm:pt>
    <dgm:pt modelId="{D32F2DE9-EFD6-4AA6-AAAF-4BF72BA82F9D}" type="pres">
      <dgm:prSet presAssocID="{9B9552E9-67E4-45C5-A573-68240845D571}" presName="bgRect" presStyleLbl="bgShp" presStyleIdx="0" presStyleCnt="3"/>
      <dgm:spPr/>
    </dgm:pt>
    <dgm:pt modelId="{B9295963-BFA9-46C4-9726-4BCC24BB0C0A}" type="pres">
      <dgm:prSet presAssocID="{9B9552E9-67E4-45C5-A573-68240845D571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BA4B508-5FF0-423F-8436-F9CBD8141314}" type="pres">
      <dgm:prSet presAssocID="{9B9552E9-67E4-45C5-A573-68240845D571}" presName="spaceRect" presStyleCnt="0"/>
      <dgm:spPr/>
    </dgm:pt>
    <dgm:pt modelId="{A3A619A0-5F3A-42F8-9BD8-E96369819C32}" type="pres">
      <dgm:prSet presAssocID="{9B9552E9-67E4-45C5-A573-68240845D571}" presName="parTx" presStyleLbl="revTx" presStyleIdx="0" presStyleCnt="3">
        <dgm:presLayoutVars>
          <dgm:chMax val="0"/>
          <dgm:chPref val="0"/>
        </dgm:presLayoutVars>
      </dgm:prSet>
      <dgm:spPr/>
    </dgm:pt>
    <dgm:pt modelId="{EA96CC3C-17D9-4B12-A555-4A0C2F64A022}" type="pres">
      <dgm:prSet presAssocID="{5A3EE4C7-4635-4B22-A726-A2F70006DC2D}" presName="sibTrans" presStyleCnt="0"/>
      <dgm:spPr/>
    </dgm:pt>
    <dgm:pt modelId="{1784054E-AC27-4304-A6CA-9EB0B3675496}" type="pres">
      <dgm:prSet presAssocID="{93BF6940-BB89-473B-8135-1F51C9104828}" presName="compNode" presStyleCnt="0"/>
      <dgm:spPr/>
    </dgm:pt>
    <dgm:pt modelId="{7781C12D-4475-408B-8FD0-D7047B6B5843}" type="pres">
      <dgm:prSet presAssocID="{93BF6940-BB89-473B-8135-1F51C9104828}" presName="bgRect" presStyleLbl="bgShp" presStyleIdx="1" presStyleCnt="3"/>
      <dgm:spPr/>
    </dgm:pt>
    <dgm:pt modelId="{D845D06F-8976-425B-A70C-B5654E6A8706}" type="pres">
      <dgm:prSet presAssocID="{93BF6940-BB89-473B-8135-1F51C910482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40569E05-193A-4A96-B052-88498B0B63B6}" type="pres">
      <dgm:prSet presAssocID="{93BF6940-BB89-473B-8135-1F51C9104828}" presName="spaceRect" presStyleCnt="0"/>
      <dgm:spPr/>
    </dgm:pt>
    <dgm:pt modelId="{D096B709-7F36-4AF9-8129-FF1118CB5B58}" type="pres">
      <dgm:prSet presAssocID="{93BF6940-BB89-473B-8135-1F51C9104828}" presName="parTx" presStyleLbl="revTx" presStyleIdx="1" presStyleCnt="3">
        <dgm:presLayoutVars>
          <dgm:chMax val="0"/>
          <dgm:chPref val="0"/>
        </dgm:presLayoutVars>
      </dgm:prSet>
      <dgm:spPr/>
    </dgm:pt>
    <dgm:pt modelId="{627683E6-76B6-4942-996A-E9DE69071EB3}" type="pres">
      <dgm:prSet presAssocID="{560CDCF3-44BD-4F52-B6CA-40D5B9E7CE9C}" presName="sibTrans" presStyleCnt="0"/>
      <dgm:spPr/>
    </dgm:pt>
    <dgm:pt modelId="{D3C36296-87EB-4BDC-80C4-1BE537FBF2D0}" type="pres">
      <dgm:prSet presAssocID="{C83F8549-8795-4DB2-9F73-67C72E57A7BC}" presName="compNode" presStyleCnt="0"/>
      <dgm:spPr/>
    </dgm:pt>
    <dgm:pt modelId="{FAAC38DF-E0D0-404C-9F81-B9AFFCF73B91}" type="pres">
      <dgm:prSet presAssocID="{C83F8549-8795-4DB2-9F73-67C72E57A7BC}" presName="bgRect" presStyleLbl="bgShp" presStyleIdx="2" presStyleCnt="3"/>
      <dgm:spPr/>
    </dgm:pt>
    <dgm:pt modelId="{BC76B565-8F75-47E4-B278-32A702B4CEEF}" type="pres">
      <dgm:prSet presAssocID="{C83F8549-8795-4DB2-9F73-67C72E57A7BC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84DCA20E-C7F7-4917-90F9-7140316EE709}" type="pres">
      <dgm:prSet presAssocID="{C83F8549-8795-4DB2-9F73-67C72E57A7BC}" presName="spaceRect" presStyleCnt="0"/>
      <dgm:spPr/>
    </dgm:pt>
    <dgm:pt modelId="{E21E74D9-5C77-4AB6-92A6-FCDB59A36263}" type="pres">
      <dgm:prSet presAssocID="{C83F8549-8795-4DB2-9F73-67C72E57A7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6E248-24F9-4456-960A-8962A52461F5}" type="presOf" srcId="{C83F8549-8795-4DB2-9F73-67C72E57A7BC}" destId="{E21E74D9-5C77-4AB6-92A6-FCDB59A36263}" srcOrd="0" destOrd="0" presId="urn:microsoft.com/office/officeart/2018/2/layout/IconVerticalSolidList"/>
    <dgm:cxn modelId="{6880FA4D-B89E-4218-9CE2-086738B73F89}" type="presOf" srcId="{93BF6940-BB89-473B-8135-1F51C9104828}" destId="{D096B709-7F36-4AF9-8129-FF1118CB5B58}" srcOrd="0" destOrd="0" presId="urn:microsoft.com/office/officeart/2018/2/layout/IconVerticalSolidList"/>
    <dgm:cxn modelId="{065C1D53-59D1-4F63-8421-1BFF778685B4}" srcId="{31A3A0B8-173D-4A60-88D6-09243D50FECC}" destId="{9B9552E9-67E4-45C5-A573-68240845D571}" srcOrd="0" destOrd="0" parTransId="{1F664072-064D-421E-BC77-559B219162C5}" sibTransId="{5A3EE4C7-4635-4B22-A726-A2F70006DC2D}"/>
    <dgm:cxn modelId="{34B8245F-452D-4252-8701-32FC50AF12EF}" srcId="{31A3A0B8-173D-4A60-88D6-09243D50FECC}" destId="{93BF6940-BB89-473B-8135-1F51C9104828}" srcOrd="1" destOrd="0" parTransId="{E4DE9C3C-DF33-4AAF-8F4C-70EC4AB1BF15}" sibTransId="{560CDCF3-44BD-4F52-B6CA-40D5B9E7CE9C}"/>
    <dgm:cxn modelId="{9979316F-2715-42EC-981F-AB7C5295B101}" type="presOf" srcId="{9B9552E9-67E4-45C5-A573-68240845D571}" destId="{A3A619A0-5F3A-42F8-9BD8-E96369819C32}" srcOrd="0" destOrd="0" presId="urn:microsoft.com/office/officeart/2018/2/layout/IconVerticalSolidList"/>
    <dgm:cxn modelId="{016E08D5-1917-48A6-82CB-ADFF0E8E6A68}" type="presOf" srcId="{31A3A0B8-173D-4A60-88D6-09243D50FECC}" destId="{14DBE349-73C6-434D-A23F-E2C5C6A3729F}" srcOrd="0" destOrd="0" presId="urn:microsoft.com/office/officeart/2018/2/layout/IconVerticalSolidList"/>
    <dgm:cxn modelId="{86D413ED-A1D4-4DA2-9FF3-E21668B3203F}" srcId="{31A3A0B8-173D-4A60-88D6-09243D50FECC}" destId="{C83F8549-8795-4DB2-9F73-67C72E57A7BC}" srcOrd="2" destOrd="0" parTransId="{97F16ACE-79FA-4D06-95B0-C06426B7E4C5}" sibTransId="{5939B858-5D7A-447D-82E3-4EFD96E44484}"/>
    <dgm:cxn modelId="{43B226F5-C7E9-48F2-B6FC-991DE2867FA2}" type="presParOf" srcId="{14DBE349-73C6-434D-A23F-E2C5C6A3729F}" destId="{E5EBACDA-9CDE-4F37-8834-046AEB8522CF}" srcOrd="0" destOrd="0" presId="urn:microsoft.com/office/officeart/2018/2/layout/IconVerticalSolidList"/>
    <dgm:cxn modelId="{27C1B6FB-7868-450F-B5BB-21802A661143}" type="presParOf" srcId="{E5EBACDA-9CDE-4F37-8834-046AEB8522CF}" destId="{D32F2DE9-EFD6-4AA6-AAAF-4BF72BA82F9D}" srcOrd="0" destOrd="0" presId="urn:microsoft.com/office/officeart/2018/2/layout/IconVerticalSolidList"/>
    <dgm:cxn modelId="{704EB7A4-818A-47CF-AEC0-B2B8E99D0EDC}" type="presParOf" srcId="{E5EBACDA-9CDE-4F37-8834-046AEB8522CF}" destId="{B9295963-BFA9-46C4-9726-4BCC24BB0C0A}" srcOrd="1" destOrd="0" presId="urn:microsoft.com/office/officeart/2018/2/layout/IconVerticalSolidList"/>
    <dgm:cxn modelId="{4ACA3FF5-C862-4337-853E-117ECBCC98F1}" type="presParOf" srcId="{E5EBACDA-9CDE-4F37-8834-046AEB8522CF}" destId="{3BA4B508-5FF0-423F-8436-F9CBD8141314}" srcOrd="2" destOrd="0" presId="urn:microsoft.com/office/officeart/2018/2/layout/IconVerticalSolidList"/>
    <dgm:cxn modelId="{605A66FC-8FE0-4E8E-9A53-EB84E5F05D1F}" type="presParOf" srcId="{E5EBACDA-9CDE-4F37-8834-046AEB8522CF}" destId="{A3A619A0-5F3A-42F8-9BD8-E96369819C32}" srcOrd="3" destOrd="0" presId="urn:microsoft.com/office/officeart/2018/2/layout/IconVerticalSolidList"/>
    <dgm:cxn modelId="{5FDA00AA-986E-4B97-8BD4-79799E8F3A11}" type="presParOf" srcId="{14DBE349-73C6-434D-A23F-E2C5C6A3729F}" destId="{EA96CC3C-17D9-4B12-A555-4A0C2F64A022}" srcOrd="1" destOrd="0" presId="urn:microsoft.com/office/officeart/2018/2/layout/IconVerticalSolidList"/>
    <dgm:cxn modelId="{2AA61AEC-EF8E-4D99-8A90-FC5D8AEB72A3}" type="presParOf" srcId="{14DBE349-73C6-434D-A23F-E2C5C6A3729F}" destId="{1784054E-AC27-4304-A6CA-9EB0B3675496}" srcOrd="2" destOrd="0" presId="urn:microsoft.com/office/officeart/2018/2/layout/IconVerticalSolidList"/>
    <dgm:cxn modelId="{34F2AD82-72E9-49D0-9498-4E9A224F1A5A}" type="presParOf" srcId="{1784054E-AC27-4304-A6CA-9EB0B3675496}" destId="{7781C12D-4475-408B-8FD0-D7047B6B5843}" srcOrd="0" destOrd="0" presId="urn:microsoft.com/office/officeart/2018/2/layout/IconVerticalSolidList"/>
    <dgm:cxn modelId="{729F95B9-21F5-4E31-BE99-294130E50C16}" type="presParOf" srcId="{1784054E-AC27-4304-A6CA-9EB0B3675496}" destId="{D845D06F-8976-425B-A70C-B5654E6A8706}" srcOrd="1" destOrd="0" presId="urn:microsoft.com/office/officeart/2018/2/layout/IconVerticalSolidList"/>
    <dgm:cxn modelId="{3DF37B19-0158-4C65-A2B1-7DED6514525F}" type="presParOf" srcId="{1784054E-AC27-4304-A6CA-9EB0B3675496}" destId="{40569E05-193A-4A96-B052-88498B0B63B6}" srcOrd="2" destOrd="0" presId="urn:microsoft.com/office/officeart/2018/2/layout/IconVerticalSolidList"/>
    <dgm:cxn modelId="{8B3BD559-84CC-4B2D-887E-414A66B5D370}" type="presParOf" srcId="{1784054E-AC27-4304-A6CA-9EB0B3675496}" destId="{D096B709-7F36-4AF9-8129-FF1118CB5B58}" srcOrd="3" destOrd="0" presId="urn:microsoft.com/office/officeart/2018/2/layout/IconVerticalSolidList"/>
    <dgm:cxn modelId="{E25D8274-AFFC-483D-9631-35A489928DC0}" type="presParOf" srcId="{14DBE349-73C6-434D-A23F-E2C5C6A3729F}" destId="{627683E6-76B6-4942-996A-E9DE69071EB3}" srcOrd="3" destOrd="0" presId="urn:microsoft.com/office/officeart/2018/2/layout/IconVerticalSolidList"/>
    <dgm:cxn modelId="{F5F76F33-4000-4402-92A7-68EC5C75958F}" type="presParOf" srcId="{14DBE349-73C6-434D-A23F-E2C5C6A3729F}" destId="{D3C36296-87EB-4BDC-80C4-1BE537FBF2D0}" srcOrd="4" destOrd="0" presId="urn:microsoft.com/office/officeart/2018/2/layout/IconVerticalSolidList"/>
    <dgm:cxn modelId="{90D848A5-FB51-4EC2-94E1-2B08B4FB62CA}" type="presParOf" srcId="{D3C36296-87EB-4BDC-80C4-1BE537FBF2D0}" destId="{FAAC38DF-E0D0-404C-9F81-B9AFFCF73B91}" srcOrd="0" destOrd="0" presId="urn:microsoft.com/office/officeart/2018/2/layout/IconVerticalSolidList"/>
    <dgm:cxn modelId="{6A1FBA5E-7AE3-44C4-8DD4-0F3F901F024B}" type="presParOf" srcId="{D3C36296-87EB-4BDC-80C4-1BE537FBF2D0}" destId="{BC76B565-8F75-47E4-B278-32A702B4CEEF}" srcOrd="1" destOrd="0" presId="urn:microsoft.com/office/officeart/2018/2/layout/IconVerticalSolidList"/>
    <dgm:cxn modelId="{F1F76A22-22E0-4C77-94B7-D26DD87DC29E}" type="presParOf" srcId="{D3C36296-87EB-4BDC-80C4-1BE537FBF2D0}" destId="{84DCA20E-C7F7-4917-90F9-7140316EE709}" srcOrd="2" destOrd="0" presId="urn:microsoft.com/office/officeart/2018/2/layout/IconVerticalSolidList"/>
    <dgm:cxn modelId="{3E03F01B-B40E-40E9-B239-09924CB7F56F}" type="presParOf" srcId="{D3C36296-87EB-4BDC-80C4-1BE537FBF2D0}" destId="{E21E74D9-5C77-4AB6-92A6-FCDB59A362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https://e-tutor.itsa.org.tw/e-Tutor/mod/programming/view.php?id=30786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https://e-tutor.itsa.org.tw/e-Tutor/mod/programming/view.php?id=30787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https://e-tutor.itsa.org.tw/e-Tutor/mod/programming/view.php?id=30756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https://e-tutor.itsa.org.tw/e-Tutor/mod/programming/view.php?id=30759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F2DE9-EFD6-4AA6-AAAF-4BF72BA82F9D}">
      <dsp:nvSpPr>
        <dsp:cNvPr id="0" name=""/>
        <dsp:cNvSpPr/>
      </dsp:nvSpPr>
      <dsp:spPr>
        <a:xfrm>
          <a:off x="0" y="380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95963-BFA9-46C4-9726-4BCC24BB0C0A}">
      <dsp:nvSpPr>
        <dsp:cNvPr id="0" name=""/>
        <dsp:cNvSpPr/>
      </dsp:nvSpPr>
      <dsp:spPr>
        <a:xfrm>
          <a:off x="341461" y="257783"/>
          <a:ext cx="621446" cy="620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619A0-5F3A-42F8-9BD8-E96369819C32}">
      <dsp:nvSpPr>
        <dsp:cNvPr id="0" name=""/>
        <dsp:cNvSpPr/>
      </dsp:nvSpPr>
      <dsp:spPr>
        <a:xfrm>
          <a:off x="1304370" y="380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400" kern="1200" dirty="0">
              <a:hlinkClick xmlns:r="http://schemas.openxmlformats.org/officeDocument/2006/relationships" r:id="rId3"/>
            </a:rPr>
            <a:t>https://e-tutor.itsa.org.tw/e-Tutor/mod/programming/view.php?id=30790</a:t>
          </a:r>
          <a:endParaRPr lang="en-US" sz="1400" kern="1200" dirty="0"/>
        </a:p>
      </dsp:txBody>
      <dsp:txXfrm>
        <a:off x="1304370" y="3803"/>
        <a:ext cx="3532471" cy="1200452"/>
      </dsp:txXfrm>
    </dsp:sp>
    <dsp:sp modelId="{7781C12D-4475-408B-8FD0-D7047B6B5843}">
      <dsp:nvSpPr>
        <dsp:cNvPr id="0" name=""/>
        <dsp:cNvSpPr/>
      </dsp:nvSpPr>
      <dsp:spPr>
        <a:xfrm>
          <a:off x="0" y="1495273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5D06F-8976-425B-A70C-B5654E6A8706}">
      <dsp:nvSpPr>
        <dsp:cNvPr id="0" name=""/>
        <dsp:cNvSpPr/>
      </dsp:nvSpPr>
      <dsp:spPr>
        <a:xfrm>
          <a:off x="341461" y="1749253"/>
          <a:ext cx="621446" cy="620839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6B709-7F36-4AF9-8129-FF1118CB5B58}">
      <dsp:nvSpPr>
        <dsp:cNvPr id="0" name=""/>
        <dsp:cNvSpPr/>
      </dsp:nvSpPr>
      <dsp:spPr>
        <a:xfrm>
          <a:off x="1304370" y="1495273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 dirty="0"/>
            <a:t>運算思維</a:t>
          </a:r>
          <a:r>
            <a:rPr kumimoji="1" lang="en-US" sz="2400" kern="1200" dirty="0"/>
            <a:t>:</a:t>
          </a:r>
          <a:r>
            <a:rPr kumimoji="1" lang="zh-TW" sz="2400" kern="1200" dirty="0"/>
            <a:t> </a:t>
          </a:r>
          <a:r>
            <a:rPr kumimoji="1" lang="en-US" sz="2400" kern="1200" dirty="0"/>
            <a:t>(</a:t>
          </a:r>
          <a:r>
            <a:rPr kumimoji="1" lang="zh-TW" sz="2400" kern="1200" dirty="0"/>
            <a:t>課堂講解</a:t>
          </a:r>
          <a:r>
            <a:rPr kumimoji="1" lang="en-US" sz="2400" kern="1200" dirty="0"/>
            <a:t>)</a:t>
          </a:r>
          <a:endParaRPr lang="en-US" sz="2400" kern="1200" dirty="0"/>
        </a:p>
      </dsp:txBody>
      <dsp:txXfrm>
        <a:off x="1304370" y="1495273"/>
        <a:ext cx="3532471" cy="1200452"/>
      </dsp:txXfrm>
    </dsp:sp>
    <dsp:sp modelId="{FAAC38DF-E0D0-404C-9F81-B9AFFCF73B91}">
      <dsp:nvSpPr>
        <dsp:cNvPr id="0" name=""/>
        <dsp:cNvSpPr/>
      </dsp:nvSpPr>
      <dsp:spPr>
        <a:xfrm>
          <a:off x="0" y="2986744"/>
          <a:ext cx="4929188" cy="11287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6B565-8F75-47E4-B278-32A702B4CEEF}">
      <dsp:nvSpPr>
        <dsp:cNvPr id="0" name=""/>
        <dsp:cNvSpPr/>
      </dsp:nvSpPr>
      <dsp:spPr>
        <a:xfrm>
          <a:off x="341461" y="3240724"/>
          <a:ext cx="621446" cy="620839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E74D9-5C77-4AB6-92A6-FCDB59A36263}">
      <dsp:nvSpPr>
        <dsp:cNvPr id="0" name=""/>
        <dsp:cNvSpPr/>
      </dsp:nvSpPr>
      <dsp:spPr>
        <a:xfrm>
          <a:off x="1304370" y="2986744"/>
          <a:ext cx="3532471" cy="1200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48" tIns="127048" rIns="127048" bIns="12704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zh-TW" sz="2400" kern="1200"/>
            <a:t>程式碼說明</a:t>
          </a:r>
          <a:r>
            <a:rPr kumimoji="1" lang="en-US" sz="2400" kern="1200"/>
            <a:t>:</a:t>
          </a:r>
          <a:r>
            <a:rPr kumimoji="1" lang="zh-TW" sz="2400" kern="1200"/>
            <a:t> </a:t>
          </a:r>
          <a:r>
            <a:rPr kumimoji="1" lang="en-US" sz="2400" kern="1200"/>
            <a:t>(</a:t>
          </a:r>
          <a:r>
            <a:rPr kumimoji="1" lang="zh-TW" sz="2400" kern="1200"/>
            <a:t>課堂講解</a:t>
          </a:r>
          <a:r>
            <a:rPr kumimoji="1" lang="en-US" sz="2400" kern="1200"/>
            <a:t>)</a:t>
          </a:r>
          <a:endParaRPr lang="en-US" sz="2400" kern="1200"/>
        </a:p>
      </dsp:txBody>
      <dsp:txXfrm>
        <a:off x="1304370" y="2986744"/>
        <a:ext cx="3532471" cy="1200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122455"/>
            <a:ext cx="7667244" cy="6723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8" name="Rectangle 7"/>
          <p:cNvSpPr/>
          <p:nvPr/>
        </p:nvSpPr>
        <p:spPr>
          <a:xfrm>
            <a:off x="690626" y="3583080"/>
            <a:ext cx="7667244" cy="67236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9" name="Rectangle 8"/>
          <p:cNvSpPr/>
          <p:nvPr/>
        </p:nvSpPr>
        <p:spPr>
          <a:xfrm>
            <a:off x="690626" y="1237316"/>
            <a:ext cx="7667244" cy="22860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grpSp>
        <p:nvGrpSpPr>
          <p:cNvPr id="10" name="Group 9"/>
          <p:cNvGrpSpPr/>
          <p:nvPr/>
        </p:nvGrpSpPr>
        <p:grpSpPr>
          <a:xfrm>
            <a:off x="7236911" y="3390769"/>
            <a:ext cx="810678" cy="90075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193519"/>
            <a:ext cx="7475220" cy="2529840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657600"/>
            <a:ext cx="5918454" cy="891540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574445"/>
            <a:ext cx="895401" cy="533400"/>
          </a:xfrm>
        </p:spPr>
        <p:txBody>
          <a:bodyPr/>
          <a:lstStyle>
            <a:lvl1pPr>
              <a:defRPr sz="21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5657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945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44500"/>
            <a:ext cx="1914525" cy="4699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44500"/>
            <a:ext cx="5629275" cy="4699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8702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5809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98324"/>
            <a:ext cx="9144000" cy="161667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021080"/>
            <a:ext cx="6960870" cy="293370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4183380"/>
            <a:ext cx="6789420" cy="8890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5227320"/>
            <a:ext cx="1983232" cy="304271"/>
          </a:xfrm>
        </p:spPr>
        <p:txBody>
          <a:bodyPr/>
          <a:lstStyle/>
          <a:p>
            <a:fld id="{F6FA2B21-3FCD-4721-B95C-427943F61125}" type="datetime1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5227320"/>
            <a:ext cx="4745736" cy="304271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3049" y="1938207"/>
            <a:ext cx="810678" cy="90075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2088444"/>
            <a:ext cx="891224" cy="600277"/>
          </a:xfrm>
        </p:spPr>
        <p:txBody>
          <a:bodyPr/>
          <a:lstStyle>
            <a:lvl1pPr>
              <a:defRPr sz="21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7697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828800"/>
            <a:ext cx="3566160" cy="33147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828800"/>
            <a:ext cx="3566160" cy="33147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646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706880"/>
            <a:ext cx="3566160" cy="53340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286000"/>
            <a:ext cx="3566160" cy="27432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706880"/>
            <a:ext cx="3566160" cy="53340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286000"/>
            <a:ext cx="3566160" cy="27432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845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40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547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714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71500"/>
            <a:ext cx="2400300" cy="144780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71500"/>
            <a:ext cx="5033772" cy="41833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019300"/>
            <a:ext cx="2400300" cy="274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0951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714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3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71500"/>
            <a:ext cx="2400300" cy="144780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5715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019300"/>
            <a:ext cx="2400300" cy="27432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7/31/19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521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403860"/>
            <a:ext cx="7543800" cy="1341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767840"/>
            <a:ext cx="7543800" cy="337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5227320"/>
            <a:ext cx="2455164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F6FA2B21-3FCD-4721-B95C-427943F61125}" type="datetime1">
              <a:rPr lang="en-US" smtClean="0"/>
              <a:t>7/31/19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5227320"/>
            <a:ext cx="474573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5191401"/>
            <a:ext cx="342900" cy="3810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5227320"/>
            <a:ext cx="48006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2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CA80B6-A6F2-9448-9828-8B6453F25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" altLang="zh-TW" sz="4800" dirty="0"/>
              <a:t>ITSA</a:t>
            </a:r>
            <a:r>
              <a:rPr kumimoji="1" lang="zh-TW" altLang="en-US" sz="4800" dirty="0"/>
              <a:t>線上程式競賽基礎題目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65F6B6-8A9A-A641-8AC3-9081C5918E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800" dirty="0"/>
              <a:t>#21~25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7948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3BE1330-55A5-A84D-B636-92247FB80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82" y="722475"/>
            <a:ext cx="5359400" cy="3962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23131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24. </a:t>
            </a:r>
            <a:r>
              <a:rPr lang="zh-TW" altLang="en-US" sz="2400" b="1" dirty="0"/>
              <a:t>計算複利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3379428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2312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54ECA9F-D24F-CF48-BE04-2C2A23316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74" y="0"/>
            <a:ext cx="7475251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58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72054FA-E2A6-5241-BD91-B6FB685FC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73" y="1479550"/>
            <a:ext cx="4762500" cy="27559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55254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25. </a:t>
            </a:r>
            <a:r>
              <a:rPr lang="zh-TW" altLang="en-US" sz="2400" b="1" dirty="0"/>
              <a:t>字串之編碼數值總和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4557141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2546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17E9401-FD4D-E84F-9736-2FAE0A8FF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332643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E068C02-865C-E249-8852-02C3F4E8E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795" y="3710161"/>
            <a:ext cx="5212757" cy="191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72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F149E7C-FBEC-5E4D-8BF0-3D13DC6D7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61" y="1203888"/>
            <a:ext cx="5092700" cy="2743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2598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21. </a:t>
            </a:r>
            <a:r>
              <a:rPr lang="zh-TW" altLang="en-US" sz="2400" b="1" dirty="0"/>
              <a:t>最大值與最小值</a:t>
            </a:r>
            <a:br>
              <a:rPr lang="zh-TW" altLang="en-US" sz="2400" b="1" dirty="0"/>
            </a:br>
            <a:br>
              <a:rPr lang="zh-TW" altLang="en-US" sz="2400" b="1" dirty="0"/>
            </a:br>
            <a:br>
              <a:rPr lang="en-US" altLang="zh-TW" sz="2400" b="1" dirty="0"/>
            </a:br>
            <a:endParaRPr kumimoji="1" lang="zh-TW" altLang="en-US" sz="2400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729198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651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C79FC30-5439-914C-AD59-FCFE14CD1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02" y="0"/>
            <a:ext cx="737219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3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73FF52F-042B-6A48-8120-433352F10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993900"/>
            <a:ext cx="7429500" cy="1727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3349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22. </a:t>
            </a:r>
            <a:r>
              <a:rPr lang="zh-TW" altLang="en-US" sz="2400" b="1" dirty="0"/>
              <a:t>圈圈叉叉</a:t>
            </a:r>
            <a:br>
              <a:rPr lang="zh-TW" altLang="en-US" sz="2400" b="1" dirty="0"/>
            </a:br>
            <a:br>
              <a:rPr lang="zh-TW" altLang="en-US" sz="2400" b="1" dirty="0"/>
            </a:br>
            <a:br>
              <a:rPr lang="en-US" altLang="zh-TW" sz="2400" b="1" dirty="0"/>
            </a:br>
            <a:endParaRPr kumimoji="1" lang="zh-TW" altLang="en-US" sz="2400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205130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9086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9F84759-9707-8B4F-A465-2DB4D573E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38" y="0"/>
            <a:ext cx="7793923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91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C33C2B8-97C4-004E-BD5D-9066E6310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10" y="0"/>
            <a:ext cx="5015988" cy="5715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A50B092-B5DC-634D-AAE1-917D2CF76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33122"/>
              </p:ext>
            </p:extLst>
          </p:nvPr>
        </p:nvGraphicFramePr>
        <p:xfrm>
          <a:off x="5819686" y="278569"/>
          <a:ext cx="115938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6460">
                  <a:extLst>
                    <a:ext uri="{9D8B030D-6E8A-4147-A177-3AD203B41FA5}">
                      <a16:colId xmlns:a16="http://schemas.microsoft.com/office/drawing/2014/main" val="3051557164"/>
                    </a:ext>
                  </a:extLst>
                </a:gridCol>
                <a:gridCol w="386460">
                  <a:extLst>
                    <a:ext uri="{9D8B030D-6E8A-4147-A177-3AD203B41FA5}">
                      <a16:colId xmlns:a16="http://schemas.microsoft.com/office/drawing/2014/main" val="2181026278"/>
                    </a:ext>
                  </a:extLst>
                </a:gridCol>
                <a:gridCol w="386460">
                  <a:extLst>
                    <a:ext uri="{9D8B030D-6E8A-4147-A177-3AD203B41FA5}">
                      <a16:colId xmlns:a16="http://schemas.microsoft.com/office/drawing/2014/main" val="1192595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58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82852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391EEB1-4FCA-AE4C-A6BA-A7A2B9D51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584959"/>
              </p:ext>
            </p:extLst>
          </p:nvPr>
        </p:nvGraphicFramePr>
        <p:xfrm>
          <a:off x="5819686" y="1610289"/>
          <a:ext cx="115938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6460">
                  <a:extLst>
                    <a:ext uri="{9D8B030D-6E8A-4147-A177-3AD203B41FA5}">
                      <a16:colId xmlns:a16="http://schemas.microsoft.com/office/drawing/2014/main" val="3051557164"/>
                    </a:ext>
                  </a:extLst>
                </a:gridCol>
                <a:gridCol w="386460">
                  <a:extLst>
                    <a:ext uri="{9D8B030D-6E8A-4147-A177-3AD203B41FA5}">
                      <a16:colId xmlns:a16="http://schemas.microsoft.com/office/drawing/2014/main" val="2181026278"/>
                    </a:ext>
                  </a:extLst>
                </a:gridCol>
                <a:gridCol w="386460">
                  <a:extLst>
                    <a:ext uri="{9D8B030D-6E8A-4147-A177-3AD203B41FA5}">
                      <a16:colId xmlns:a16="http://schemas.microsoft.com/office/drawing/2014/main" val="1192595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58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82852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BFC2566-D31F-2048-A816-0CAF3D8DD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480927"/>
              </p:ext>
            </p:extLst>
          </p:nvPr>
        </p:nvGraphicFramePr>
        <p:xfrm>
          <a:off x="5819686" y="2942009"/>
          <a:ext cx="115938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6460">
                  <a:extLst>
                    <a:ext uri="{9D8B030D-6E8A-4147-A177-3AD203B41FA5}">
                      <a16:colId xmlns:a16="http://schemas.microsoft.com/office/drawing/2014/main" val="3051557164"/>
                    </a:ext>
                  </a:extLst>
                </a:gridCol>
                <a:gridCol w="386460">
                  <a:extLst>
                    <a:ext uri="{9D8B030D-6E8A-4147-A177-3AD203B41FA5}">
                      <a16:colId xmlns:a16="http://schemas.microsoft.com/office/drawing/2014/main" val="2181026278"/>
                    </a:ext>
                  </a:extLst>
                </a:gridCol>
                <a:gridCol w="386460">
                  <a:extLst>
                    <a:ext uri="{9D8B030D-6E8A-4147-A177-3AD203B41FA5}">
                      <a16:colId xmlns:a16="http://schemas.microsoft.com/office/drawing/2014/main" val="1192595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58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828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115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2840B5-9697-D44A-8CEC-C50B447D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33" y="765573"/>
            <a:ext cx="2284555" cy="3883033"/>
          </a:xfrm>
          <a:ln>
            <a:noFill/>
          </a:ln>
        </p:spPr>
        <p:txBody>
          <a:bodyPr>
            <a:normAutofit/>
          </a:bodyPr>
          <a:lstStyle/>
          <a:p>
            <a:r>
              <a:rPr lang="zh-TW" altLang="en-US" sz="2400" b="1" dirty="0"/>
              <a:t>題目</a:t>
            </a:r>
            <a:r>
              <a:rPr lang="en-US" altLang="zh-TW" sz="2400" b="1" dirty="0"/>
              <a:t>23. </a:t>
            </a:r>
            <a:r>
              <a:rPr lang="zh-TW" altLang="en-US" sz="2400" b="1" dirty="0"/>
              <a:t>找零錢問題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B79F1320-04D0-4EA3-96DD-9006D69E91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209291"/>
              </p:ext>
            </p:extLst>
          </p:nvPr>
        </p:nvGraphicFramePr>
        <p:xfrm>
          <a:off x="466725" y="765572"/>
          <a:ext cx="4929188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471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E45A0B2-9E8A-674A-AE35-34C3C175A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8836"/>
            <a:ext cx="9144000" cy="425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46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176</TotalTime>
  <Words>232</Words>
  <Application>Microsoft Macintosh PowerPoint</Application>
  <PresentationFormat>如螢幕大小 (16:10)</PresentationFormat>
  <Paragraphs>31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Calibri</vt:lpstr>
      <vt:lpstr>Rockwell</vt:lpstr>
      <vt:lpstr>Rockwell Condensed</vt:lpstr>
      <vt:lpstr>Rockwell Extra Bold</vt:lpstr>
      <vt:lpstr>Wingdings</vt:lpstr>
      <vt:lpstr>木刻字型</vt:lpstr>
      <vt:lpstr>ITSA線上程式競賽基礎題目</vt:lpstr>
      <vt:lpstr>題目21. 最大值與最小值   </vt:lpstr>
      <vt:lpstr>PowerPoint 簡報</vt:lpstr>
      <vt:lpstr>PowerPoint 簡報</vt:lpstr>
      <vt:lpstr>題目22. 圈圈叉叉   </vt:lpstr>
      <vt:lpstr>PowerPoint 簡報</vt:lpstr>
      <vt:lpstr>PowerPoint 簡報</vt:lpstr>
      <vt:lpstr>題目23. 找零錢問題</vt:lpstr>
      <vt:lpstr>PowerPoint 簡報</vt:lpstr>
      <vt:lpstr>PowerPoint 簡報</vt:lpstr>
      <vt:lpstr>題目24. 計算複利</vt:lpstr>
      <vt:lpstr>PowerPoint 簡報</vt:lpstr>
      <vt:lpstr>PowerPoint 簡報</vt:lpstr>
      <vt:lpstr>題目25. 字串之編碼數值總和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ITSA線上程式競賽基礎題目</dc:title>
  <dc:creator>秀芬 周</dc:creator>
  <cp:lastModifiedBy>秀芬 周</cp:lastModifiedBy>
  <cp:revision>53</cp:revision>
  <dcterms:created xsi:type="dcterms:W3CDTF">2019-06-30T08:38:53Z</dcterms:created>
  <dcterms:modified xsi:type="dcterms:W3CDTF">2019-07-31T09:24:46Z</dcterms:modified>
</cp:coreProperties>
</file>