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80" r:id="rId3"/>
    <p:sldId id="281" r:id="rId4"/>
    <p:sldId id="282" r:id="rId5"/>
    <p:sldId id="283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7"/>
    <p:restoredTop sz="94663"/>
  </p:normalViewPr>
  <p:slideViewPr>
    <p:cSldViewPr snapToGrid="0" snapToObjects="1">
      <p:cViewPr varScale="1">
        <p:scale>
          <a:sx n="165" d="100"/>
          <a:sy n="165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2019/7/20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123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2019/7/20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455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2019/7/20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1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9889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2019/7/20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7834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2019/7/20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0187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2019/7/20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5082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2019/7/20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9004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2019/7/20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325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2019/7/20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65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2019/7/20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28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2019/7/20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822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2019/7/20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458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2019/7/20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065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2019/7/20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188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2019/7/20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853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2019/7/20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228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4F82-6877-F048-91D5-8C638132F74B}" type="datetimeFigureOut">
              <a:rPr kumimoji="1" lang="zh-TW" altLang="en-US" smtClean="0"/>
              <a:t>2019/7/20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73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4287C7-81AB-4046-9198-7B91956F2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Python Basics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80E860-C411-BD42-AD01-6262687AC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1800" dirty="0">
                <a:solidFill>
                  <a:schemeClr val="tx1"/>
                </a:solidFill>
              </a:rPr>
              <a:t>July</a:t>
            </a:r>
            <a:r>
              <a:rPr kumimoji="1" lang="zh-TW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zh-TW" sz="1800" dirty="0">
                <a:solidFill>
                  <a:schemeClr val="tx1"/>
                </a:solidFill>
              </a:rPr>
              <a:t>21</a:t>
            </a:r>
            <a:r>
              <a:rPr kumimoji="1" lang="en-US" altLang="zh-TW" sz="1800" baseline="30000" dirty="0">
                <a:solidFill>
                  <a:schemeClr val="tx1"/>
                </a:solidFill>
              </a:rPr>
              <a:t>st</a:t>
            </a:r>
            <a:r>
              <a:rPr kumimoji="1" lang="en-US" altLang="zh-TW" sz="1800" dirty="0">
                <a:solidFill>
                  <a:schemeClr val="tx1"/>
                </a:solidFill>
              </a:rPr>
              <a:t>, 2019</a:t>
            </a:r>
            <a:endParaRPr kumimoji="1"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125699A7-68B5-9443-91F2-FD87516B5C7F}"/>
              </a:ext>
            </a:extLst>
          </p:cNvPr>
          <p:cNvSpPr txBox="1">
            <a:spLocks/>
          </p:cNvSpPr>
          <p:nvPr/>
        </p:nvSpPr>
        <p:spPr>
          <a:xfrm>
            <a:off x="315361" y="3655488"/>
            <a:ext cx="6447501" cy="123472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TW" altLang="en-US" sz="1350" dirty="0"/>
              <a:t>本週進度</a:t>
            </a:r>
            <a:r>
              <a:rPr kumimoji="1" lang="en-US" altLang="zh-TW" sz="1350" dirty="0"/>
              <a:t>:</a:t>
            </a:r>
          </a:p>
          <a:p>
            <a:pPr algn="l"/>
            <a:r>
              <a:rPr lang="en-US" altLang="zh-TW" sz="1350" dirty="0"/>
              <a:t>從零開始學Python (Chapter 11)</a:t>
            </a:r>
            <a:endParaRPr kumimoji="1" lang="en-US" altLang="zh-TW" sz="1350" dirty="0"/>
          </a:p>
        </p:txBody>
      </p:sp>
    </p:spTree>
    <p:extLst>
      <p:ext uri="{BB962C8B-B14F-4D97-AF65-F5344CB8AC3E}">
        <p14:creationId xmlns:p14="http://schemas.microsoft.com/office/powerpoint/2010/main" val="2312072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5B9B2A53-F920-D845-9002-35B37A80E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>
            <a:normAutofit fontScale="90000"/>
          </a:bodyPr>
          <a:lstStyle/>
          <a:p>
            <a:pPr algn="l"/>
            <a:r>
              <a:rPr kumimoji="1" lang="zh-TW" altLang="en-US" sz="4000" dirty="0">
                <a:solidFill>
                  <a:schemeClr val="tx1"/>
                </a:solidFill>
              </a:rPr>
              <a:t>異常處理</a:t>
            </a:r>
            <a:br>
              <a:rPr kumimoji="1" lang="en-US" altLang="zh-TW" sz="4000" dirty="0">
                <a:solidFill>
                  <a:schemeClr val="tx1"/>
                </a:solidFill>
              </a:rPr>
            </a:br>
            <a:r>
              <a:rPr kumimoji="1" lang="en-US" altLang="zh-TW" sz="4000" dirty="0">
                <a:solidFill>
                  <a:schemeClr val="tx1"/>
                </a:solidFill>
              </a:rPr>
              <a:t>Exception Handling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D8E84C-6E66-C24C-96E9-BA6E54BDF6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0455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6F51C-005A-EC43-967B-B2D0F527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try-except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8804697-971F-5A45-9698-C9E4C1265EC9}"/>
              </a:ext>
            </a:extLst>
          </p:cNvPr>
          <p:cNvSpPr txBox="1"/>
          <p:nvPr/>
        </p:nvSpPr>
        <p:spPr>
          <a:xfrm>
            <a:off x="508001" y="1879819"/>
            <a:ext cx="7713971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﻿while True: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num = input("Please input an integer: ")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try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 = int(num)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print(f"{num} % 5 = {num % 5}")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except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print("ERROR: The input number is NOT an integer.")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89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B11BB-9948-1340-BC3B-C4DFFC1B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94468"/>
            <a:ext cx="6447501" cy="1153332"/>
          </a:xfrm>
        </p:spPr>
        <p:txBody>
          <a:bodyPr/>
          <a:lstStyle/>
          <a:p>
            <a:r>
              <a:rPr kumimoji="1" lang="en-US" altLang="zh-TW" dirty="0"/>
              <a:t>assert</a:t>
            </a:r>
            <a:br>
              <a:rPr kumimoji="1" lang="en-US" altLang="zh-TW" dirty="0"/>
            </a:b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2FEB0F-3B2E-804E-94A5-AB5B9DFA1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996973"/>
            <a:ext cx="5960891" cy="2916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96D8B1C-7774-4E49-999F-C7A469C5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4036194"/>
            <a:ext cx="5960889" cy="10267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2720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0781213-9639-6641-957B-FFBA7F76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43" y="0"/>
            <a:ext cx="6326746" cy="51435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BCB766F-1C78-BE4C-AF92-CE9D8103D3C5}"/>
              </a:ext>
            </a:extLst>
          </p:cNvPr>
          <p:cNvSpPr txBox="1"/>
          <p:nvPr/>
        </p:nvSpPr>
        <p:spPr>
          <a:xfrm>
            <a:off x="178230" y="92989"/>
            <a:ext cx="44114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/>
              <a:t>停</a:t>
            </a:r>
            <a:endParaRPr kumimoji="1" lang="en-US" altLang="zh-TW" sz="2000" dirty="0"/>
          </a:p>
          <a:p>
            <a:r>
              <a:rPr kumimoji="1" lang="zh-TW" altLang="en-US" sz="2000" dirty="0"/>
              <a:t>車</a:t>
            </a:r>
            <a:endParaRPr kumimoji="1" lang="en-US" altLang="zh-TW" sz="2000" dirty="0"/>
          </a:p>
          <a:p>
            <a:r>
              <a:rPr kumimoji="1" lang="zh-TW" altLang="en-US" sz="2000" dirty="0"/>
              <a:t>場</a:t>
            </a:r>
            <a:endParaRPr kumimoji="1" lang="en-US" altLang="zh-TW" sz="2000" dirty="0"/>
          </a:p>
          <a:p>
            <a:r>
              <a:rPr kumimoji="1" lang="zh-TW" altLang="en-US" sz="2000" dirty="0"/>
              <a:t>計</a:t>
            </a:r>
            <a:endParaRPr kumimoji="1" lang="en-US" altLang="zh-TW" sz="2000" dirty="0"/>
          </a:p>
          <a:p>
            <a:r>
              <a:rPr kumimoji="1" lang="zh-TW" altLang="en-US" sz="2000" dirty="0"/>
              <a:t>費</a:t>
            </a:r>
            <a:endParaRPr kumimoji="1" lang="en-US" altLang="zh-TW" sz="2000" dirty="0"/>
          </a:p>
          <a:p>
            <a:r>
              <a:rPr kumimoji="1" lang="zh-TW" altLang="en-US" sz="2000" dirty="0"/>
              <a:t>系</a:t>
            </a:r>
            <a:endParaRPr kumimoji="1" lang="en-US" altLang="zh-TW" sz="2000" dirty="0"/>
          </a:p>
          <a:p>
            <a:r>
              <a:rPr kumimoji="1" lang="zh-TW" altLang="en-US" sz="2000" dirty="0"/>
              <a:t>統</a:t>
            </a:r>
          </a:p>
        </p:txBody>
      </p:sp>
    </p:spTree>
    <p:extLst>
      <p:ext uri="{BB962C8B-B14F-4D97-AF65-F5344CB8AC3E}">
        <p14:creationId xmlns:p14="http://schemas.microsoft.com/office/powerpoint/2010/main" val="346969676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27</Words>
  <Application>Microsoft Macintosh PowerPoint</Application>
  <PresentationFormat>如螢幕大小 (16:9)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Menlo</vt:lpstr>
      <vt:lpstr>Trebuchet MS</vt:lpstr>
      <vt:lpstr>Wingdings 3</vt:lpstr>
      <vt:lpstr>多面向</vt:lpstr>
      <vt:lpstr>Python Basics</vt:lpstr>
      <vt:lpstr>異常處理 Exception Handling</vt:lpstr>
      <vt:lpstr>try-except</vt:lpstr>
      <vt:lpstr>assert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 – Lesson 3</dc:title>
  <dc:creator>秀芬 周</dc:creator>
  <cp:lastModifiedBy>秀芬 周</cp:lastModifiedBy>
  <cp:revision>52</cp:revision>
  <dcterms:created xsi:type="dcterms:W3CDTF">2019-06-09T06:29:52Z</dcterms:created>
  <dcterms:modified xsi:type="dcterms:W3CDTF">2019-07-20T05:42:05Z</dcterms:modified>
</cp:coreProperties>
</file>