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9/15/19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FA18B-4CFA-3349-9CD9-9EA18959A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sz="6000" dirty="0"/>
              <a:t>題解</a:t>
            </a:r>
            <a:r>
              <a:rPr kumimoji="1" lang="en-US" altLang="zh-TW" sz="6000" dirty="0"/>
              <a:t>:</a:t>
            </a:r>
            <a:br>
              <a:rPr kumimoji="1" lang="en-US" altLang="zh-TW" sz="6000" dirty="0"/>
            </a:br>
            <a:r>
              <a:rPr kumimoji="1" lang="en-US" altLang="zh-TW" sz="6000" dirty="0"/>
              <a:t>CH3 Queue / Stack</a:t>
            </a:r>
            <a:endParaRPr kumimoji="1"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1E2231-C671-144C-9DEC-8713ABA72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733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4F99A-9FC0-4E48-8CA5-95595086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56441"/>
          </a:xfrm>
        </p:spPr>
        <p:txBody>
          <a:bodyPr>
            <a:normAutofit/>
          </a:bodyPr>
          <a:lstStyle/>
          <a:p>
            <a:r>
              <a:rPr lang="en" altLang="zh-TW" sz="4000" dirty="0"/>
              <a:t>e155: 10935 - Throwing cards away I</a:t>
            </a:r>
            <a:endParaRPr kumimoji="1"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02B71E6-04ED-9E4C-B089-367ABBC7B41B}"/>
              </a:ext>
            </a:extLst>
          </p:cNvPr>
          <p:cNvSpPr txBox="1"/>
          <p:nvPr/>
        </p:nvSpPr>
        <p:spPr>
          <a:xfrm>
            <a:off x="1066800" y="956441"/>
            <a:ext cx="5623655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 = int(input().strip())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 == 0: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card = [i+1 for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range(n)]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res = []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while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(card) &gt; 1: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res.append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card.pop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card.append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card.pop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(res) &gt;= 1: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line = "Discarded cards: "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c in res: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line += str(c) + ", "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print(line[:-2])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print("Discarded cards:")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f"Remaining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card: {card[0]}")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2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4F99A-9FC0-4E48-8CA5-95595086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56441"/>
          </a:xfrm>
        </p:spPr>
        <p:txBody>
          <a:bodyPr>
            <a:normAutofit/>
          </a:bodyPr>
          <a:lstStyle/>
          <a:p>
            <a:r>
              <a:rPr lang="en" altLang="zh-TW" sz="4000" dirty="0"/>
              <a:t>c123: 00514 - Rails</a:t>
            </a:r>
            <a:endParaRPr kumimoji="1"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D249442-67AB-4E4A-8ABD-74B70CBC76FE}"/>
              </a:ext>
            </a:extLst>
          </p:cNvPr>
          <p:cNvSpPr txBox="1"/>
          <p:nvPr/>
        </p:nvSpPr>
        <p:spPr>
          <a:xfrm>
            <a:off x="5033468" y="366623"/>
            <a:ext cx="6091732" cy="61247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 = int(input().strip())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 == 0: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check = list(map(int, input().strip().split()))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check[0] == 0: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break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queue = [i+1 for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range(N)]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stack = []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c in check: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stack and stack[-1] == c: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stack.pop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queue: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while queue: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if queue[0] == c: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queue.pop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break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else: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stack.append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queue.pop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else: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print("No")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break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print("Yes")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4F99A-9FC0-4E48-8CA5-95595086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3048000"/>
          </a:xfrm>
        </p:spPr>
        <p:txBody>
          <a:bodyPr>
            <a:normAutofit/>
          </a:bodyPr>
          <a:lstStyle/>
          <a:p>
            <a:r>
              <a:rPr lang="en" altLang="zh-TW" sz="4000" dirty="0"/>
              <a:t>b304: 00673 – </a:t>
            </a:r>
            <a:br>
              <a:rPr lang="en" altLang="zh-TW" sz="4000" dirty="0"/>
            </a:br>
            <a:r>
              <a:rPr lang="en" altLang="zh-TW" sz="4000" dirty="0"/>
              <a:t>Parentheses</a:t>
            </a:r>
            <a:br>
              <a:rPr lang="en" altLang="zh-TW" sz="4000" dirty="0"/>
            </a:br>
            <a:r>
              <a:rPr lang="en" altLang="zh-TW" sz="4000" dirty="0"/>
              <a:t>Balance</a:t>
            </a:r>
            <a:endParaRPr kumimoji="1"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C0C65DA-0BFD-6140-AE52-5CE3A1CC02C0}"/>
              </a:ext>
            </a:extLst>
          </p:cNvPr>
          <p:cNvSpPr txBox="1"/>
          <p:nvPr/>
        </p:nvSpPr>
        <p:spPr>
          <a:xfrm>
            <a:off x="4813738" y="243512"/>
            <a:ext cx="7064755" cy="63709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int(input().strip())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iter1 in range(n):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 = input().strip()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S == "":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print("Yes")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S.count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("(") !=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S.count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(")")) or (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S.count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("[") !=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S.count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("]")):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print("No")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 = list(S)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stack = []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p in S: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p in ["(", "["]: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stack.append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else: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if stack: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if p == ")":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if stack[-1] == "(":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stack.pop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else: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print("No")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break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 == "]":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if stack[-1] == "[":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stack.pop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else: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print("No")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break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else: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pass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else: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print("No")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break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print("Yes")</a:t>
            </a:r>
            <a:endParaRPr kumimoji="1" lang="zh-TW" altLang="en-US" sz="12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3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4F99A-9FC0-4E48-8CA5-95595086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56441"/>
          </a:xfrm>
        </p:spPr>
        <p:txBody>
          <a:bodyPr>
            <a:normAutofit/>
          </a:bodyPr>
          <a:lstStyle/>
          <a:p>
            <a:r>
              <a:rPr lang="en" altLang="zh-TW" sz="4000" dirty="0"/>
              <a:t>c106: 00271 - Simply Syntax</a:t>
            </a:r>
            <a:endParaRPr kumimoji="1"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18CAC72-5563-7C48-B943-6BE96158CA80}"/>
              </a:ext>
            </a:extLst>
          </p:cNvPr>
          <p:cNvSpPr txBox="1"/>
          <p:nvPr/>
        </p:nvSpPr>
        <p:spPr>
          <a:xfrm>
            <a:off x="403629" y="1135118"/>
            <a:ext cx="5065810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kumimoji="1" lang="en" altLang="zh-TW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check_st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global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</a:t>
            </a:r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"p" &lt;= c &lt;= "z":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1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True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 == "N":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1: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return False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return True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 in ["C", "D", "E", "I"]: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1: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-= 1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return True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return False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False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77A96F-9723-AF4A-AA3D-F13FA3B45015}"/>
              </a:ext>
            </a:extLst>
          </p:cNvPr>
          <p:cNvSpPr txBox="1"/>
          <p:nvPr/>
        </p:nvSpPr>
        <p:spPr>
          <a:xfrm>
            <a:off x="5885793" y="1135118"/>
            <a:ext cx="5902578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 = input().strip()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isInvalid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False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(S)-1, -1, -1):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not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check_st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(S[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isInvalid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True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break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(not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isInvalid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and (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== 1):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print("YES")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print("NO")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6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26</TotalTime>
  <Words>653</Words>
  <Application>Microsoft Macintosh PowerPoint</Application>
  <PresentationFormat>寬螢幕</PresentationFormat>
  <Paragraphs>121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Calibri</vt:lpstr>
      <vt:lpstr>Menlo</vt:lpstr>
      <vt:lpstr>Rockwell</vt:lpstr>
      <vt:lpstr>Rockwell Condensed</vt:lpstr>
      <vt:lpstr>Rockwell Extra Bold</vt:lpstr>
      <vt:lpstr>Wingdings</vt:lpstr>
      <vt:lpstr>木刻字型</vt:lpstr>
      <vt:lpstr>題解: CH3 Queue / Stack</vt:lpstr>
      <vt:lpstr>e155: 10935 - Throwing cards away I</vt:lpstr>
      <vt:lpstr>c123: 00514 - Rails</vt:lpstr>
      <vt:lpstr>b304: 00673 –  Parentheses Balance</vt:lpstr>
      <vt:lpstr>c106: 00271 - Simply 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題解: CH1 基礎程式設計</dc:title>
  <dc:creator>秀芬 周</dc:creator>
  <cp:lastModifiedBy>秀芬 周</cp:lastModifiedBy>
  <cp:revision>12</cp:revision>
  <dcterms:created xsi:type="dcterms:W3CDTF">2019-08-22T01:13:55Z</dcterms:created>
  <dcterms:modified xsi:type="dcterms:W3CDTF">2019-09-15T11:39:29Z</dcterms:modified>
</cp:coreProperties>
</file>