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1"/>
  </p:sldMasterIdLst>
  <p:sldIdLst>
    <p:sldId id="257" r:id="rId2"/>
    <p:sldId id="260" r:id="rId3"/>
    <p:sldId id="270" r:id="rId4"/>
    <p:sldId id="261" r:id="rId5"/>
    <p:sldId id="265" r:id="rId6"/>
    <p:sldId id="262" r:id="rId7"/>
    <p:sldId id="259" r:id="rId8"/>
    <p:sldId id="266" r:id="rId9"/>
    <p:sldId id="268" r:id="rId10"/>
    <p:sldId id="267" r:id="rId11"/>
    <p:sldId id="269" r:id="rId12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3"/>
  </p:normalViewPr>
  <p:slideViewPr>
    <p:cSldViewPr snapToGrid="0" snapToObjects="1">
      <p:cViewPr varScale="1">
        <p:scale>
          <a:sx n="149" d="100"/>
          <a:sy n="149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68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69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64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77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83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68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69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64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77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83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https://e-tutor.itsa.org.tw/e-Tutor/mod/programming/view.php?id=30768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https://e-tutor.itsa.org.tw/e-Tutor/mod/programming/view.php?id=30769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https://e-tutor.itsa.org.tw/e-Tutor/mod/programming/view.php?id=30764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https://e-tutor.itsa.org.tw/e-Tutor/mod/programming/view.php?id=30777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https://e-tutor.itsa.org.tw/e-Tutor/mod/programming/view.php?id=30783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https://e-tutor.itsa.org.tw/e-Tutor/mod/programming/view.php?id=30768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https://e-tutor.itsa.org.tw/e-Tutor/mod/programming/view.php?id=30769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https://e-tutor.itsa.org.tw/e-Tutor/mod/programming/view.php?id=30764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https://e-tutor.itsa.org.tw/e-Tutor/mod/programming/view.php?id=30777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https://e-tutor.itsa.org.tw/e-Tutor/mod/programming/view.php?id=30783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122455"/>
            <a:ext cx="7667244" cy="67236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8" name="Rectangle 7"/>
          <p:cNvSpPr/>
          <p:nvPr/>
        </p:nvSpPr>
        <p:spPr>
          <a:xfrm>
            <a:off x="690626" y="3583080"/>
            <a:ext cx="7667244" cy="67236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9" name="Rectangle 8"/>
          <p:cNvSpPr/>
          <p:nvPr/>
        </p:nvSpPr>
        <p:spPr>
          <a:xfrm>
            <a:off x="690626" y="1237316"/>
            <a:ext cx="7667244" cy="22860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grpSp>
        <p:nvGrpSpPr>
          <p:cNvPr id="10" name="Group 9"/>
          <p:cNvGrpSpPr/>
          <p:nvPr/>
        </p:nvGrpSpPr>
        <p:grpSpPr>
          <a:xfrm>
            <a:off x="7236911" y="3390769"/>
            <a:ext cx="810678" cy="90075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193519"/>
            <a:ext cx="7475220" cy="2529840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657600"/>
            <a:ext cx="5918454" cy="891540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574445"/>
            <a:ext cx="895401" cy="533400"/>
          </a:xfrm>
        </p:spPr>
        <p:txBody>
          <a:bodyPr/>
          <a:lstStyle>
            <a:lvl1pPr>
              <a:defRPr sz="2100"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5657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945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44500"/>
            <a:ext cx="1914525" cy="4699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44500"/>
            <a:ext cx="5629275" cy="4699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8702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5809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98324"/>
            <a:ext cx="9144000" cy="161667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021080"/>
            <a:ext cx="6960870" cy="293370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4183380"/>
            <a:ext cx="6789420" cy="8890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5227320"/>
            <a:ext cx="1983232" cy="304271"/>
          </a:xfrm>
        </p:spPr>
        <p:txBody>
          <a:bodyPr/>
          <a:lstStyle/>
          <a:p>
            <a:fld id="{F6FA2B21-3FCD-4721-B95C-427943F61125}" type="datetime1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5227320"/>
            <a:ext cx="4745736" cy="304271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73049" y="1938207"/>
            <a:ext cx="810678" cy="90075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2088444"/>
            <a:ext cx="891224" cy="600277"/>
          </a:xfrm>
        </p:spPr>
        <p:txBody>
          <a:bodyPr/>
          <a:lstStyle>
            <a:lvl1pPr>
              <a:defRPr sz="2100"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7697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828800"/>
            <a:ext cx="3566160" cy="33147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828800"/>
            <a:ext cx="3566160" cy="33147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646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706880"/>
            <a:ext cx="3566160" cy="53340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286000"/>
            <a:ext cx="3566160" cy="27432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706880"/>
            <a:ext cx="3566160" cy="53340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286000"/>
            <a:ext cx="3566160" cy="27432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845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40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547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714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71500"/>
            <a:ext cx="2400300" cy="144780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71500"/>
            <a:ext cx="5033772" cy="41833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019300"/>
            <a:ext cx="2400300" cy="2743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5191401"/>
            <a:ext cx="342900" cy="3810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095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714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71500"/>
            <a:ext cx="2400300" cy="144780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5715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019300"/>
            <a:ext cx="2400300" cy="2743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7/22/19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5191401"/>
            <a:ext cx="342900" cy="3810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521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403860"/>
            <a:ext cx="7543800" cy="1341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767840"/>
            <a:ext cx="7543800" cy="337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5227320"/>
            <a:ext cx="245516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F6FA2B21-3FCD-4721-B95C-427943F61125}" type="datetime1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5227320"/>
            <a:ext cx="474573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5191401"/>
            <a:ext cx="342900" cy="3810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5227320"/>
            <a:ext cx="48006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2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CA80B6-A6F2-9448-9828-8B6453F25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" altLang="zh-TW" sz="4800" dirty="0"/>
              <a:t>ITSA</a:t>
            </a:r>
            <a:r>
              <a:rPr kumimoji="1" lang="zh-TW" altLang="en-US" sz="4800" dirty="0"/>
              <a:t>線上程式競賽基礎題目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65F6B6-8A9A-A641-8AC3-9081C5918E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/>
              <a:t>#16~20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7948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20. </a:t>
            </a:r>
            <a:r>
              <a:rPr lang="zh-TW" altLang="en-US" sz="2400" b="1" dirty="0"/>
              <a:t>大整數加法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869383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2546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6D29BA2-AADD-CF47-80DE-346FEA2CE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08" y="0"/>
            <a:ext cx="5145368" cy="5715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52A4FEB-F68C-ED41-897A-13FD61221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284465"/>
              </p:ext>
            </p:extLst>
          </p:nvPr>
        </p:nvGraphicFramePr>
        <p:xfrm>
          <a:off x="5845323" y="910957"/>
          <a:ext cx="1965532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1383">
                  <a:extLst>
                    <a:ext uri="{9D8B030D-6E8A-4147-A177-3AD203B41FA5}">
                      <a16:colId xmlns:a16="http://schemas.microsoft.com/office/drawing/2014/main" val="3706064151"/>
                    </a:ext>
                  </a:extLst>
                </a:gridCol>
                <a:gridCol w="491383">
                  <a:extLst>
                    <a:ext uri="{9D8B030D-6E8A-4147-A177-3AD203B41FA5}">
                      <a16:colId xmlns:a16="http://schemas.microsoft.com/office/drawing/2014/main" val="1879284663"/>
                    </a:ext>
                  </a:extLst>
                </a:gridCol>
                <a:gridCol w="491383">
                  <a:extLst>
                    <a:ext uri="{9D8B030D-6E8A-4147-A177-3AD203B41FA5}">
                      <a16:colId xmlns:a16="http://schemas.microsoft.com/office/drawing/2014/main" val="4245568988"/>
                    </a:ext>
                  </a:extLst>
                </a:gridCol>
                <a:gridCol w="491383">
                  <a:extLst>
                    <a:ext uri="{9D8B030D-6E8A-4147-A177-3AD203B41FA5}">
                      <a16:colId xmlns:a16="http://schemas.microsoft.com/office/drawing/2014/main" val="3695596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252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9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475624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D1744EA-1472-C74C-8F28-81C1ACCB8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959677"/>
              </p:ext>
            </p:extLst>
          </p:nvPr>
        </p:nvGraphicFramePr>
        <p:xfrm>
          <a:off x="5845323" y="1902175"/>
          <a:ext cx="1965532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1383">
                  <a:extLst>
                    <a:ext uri="{9D8B030D-6E8A-4147-A177-3AD203B41FA5}">
                      <a16:colId xmlns:a16="http://schemas.microsoft.com/office/drawing/2014/main" val="3706064151"/>
                    </a:ext>
                  </a:extLst>
                </a:gridCol>
                <a:gridCol w="491383">
                  <a:extLst>
                    <a:ext uri="{9D8B030D-6E8A-4147-A177-3AD203B41FA5}">
                      <a16:colId xmlns:a16="http://schemas.microsoft.com/office/drawing/2014/main" val="1879284663"/>
                    </a:ext>
                  </a:extLst>
                </a:gridCol>
                <a:gridCol w="491383">
                  <a:extLst>
                    <a:ext uri="{9D8B030D-6E8A-4147-A177-3AD203B41FA5}">
                      <a16:colId xmlns:a16="http://schemas.microsoft.com/office/drawing/2014/main" val="4245568988"/>
                    </a:ext>
                  </a:extLst>
                </a:gridCol>
                <a:gridCol w="491383">
                  <a:extLst>
                    <a:ext uri="{9D8B030D-6E8A-4147-A177-3AD203B41FA5}">
                      <a16:colId xmlns:a16="http://schemas.microsoft.com/office/drawing/2014/main" val="3695596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252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9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47562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55C37A5-C222-5149-87E8-BD8316F8D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762792"/>
              </p:ext>
            </p:extLst>
          </p:nvPr>
        </p:nvGraphicFramePr>
        <p:xfrm>
          <a:off x="5845323" y="97683"/>
          <a:ext cx="2948298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1383">
                  <a:extLst>
                    <a:ext uri="{9D8B030D-6E8A-4147-A177-3AD203B41FA5}">
                      <a16:colId xmlns:a16="http://schemas.microsoft.com/office/drawing/2014/main" val="3706064151"/>
                    </a:ext>
                  </a:extLst>
                </a:gridCol>
                <a:gridCol w="491383">
                  <a:extLst>
                    <a:ext uri="{9D8B030D-6E8A-4147-A177-3AD203B41FA5}">
                      <a16:colId xmlns:a16="http://schemas.microsoft.com/office/drawing/2014/main" val="1879284663"/>
                    </a:ext>
                  </a:extLst>
                </a:gridCol>
                <a:gridCol w="491383">
                  <a:extLst>
                    <a:ext uri="{9D8B030D-6E8A-4147-A177-3AD203B41FA5}">
                      <a16:colId xmlns:a16="http://schemas.microsoft.com/office/drawing/2014/main" val="4245568988"/>
                    </a:ext>
                  </a:extLst>
                </a:gridCol>
                <a:gridCol w="491383">
                  <a:extLst>
                    <a:ext uri="{9D8B030D-6E8A-4147-A177-3AD203B41FA5}">
                      <a16:colId xmlns:a16="http://schemas.microsoft.com/office/drawing/2014/main" val="3695596797"/>
                    </a:ext>
                  </a:extLst>
                </a:gridCol>
                <a:gridCol w="491383">
                  <a:extLst>
                    <a:ext uri="{9D8B030D-6E8A-4147-A177-3AD203B41FA5}">
                      <a16:colId xmlns:a16="http://schemas.microsoft.com/office/drawing/2014/main" val="2239970043"/>
                    </a:ext>
                  </a:extLst>
                </a:gridCol>
                <a:gridCol w="491383">
                  <a:extLst>
                    <a:ext uri="{9D8B030D-6E8A-4147-A177-3AD203B41FA5}">
                      <a16:colId xmlns:a16="http://schemas.microsoft.com/office/drawing/2014/main" val="4044627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52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9</a:t>
                      </a:r>
                      <a:endParaRPr lang="zh-TW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47562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23FA9EC-18E8-E64A-91AB-E8EC5A076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923242"/>
              </p:ext>
            </p:extLst>
          </p:nvPr>
        </p:nvGraphicFramePr>
        <p:xfrm>
          <a:off x="5845323" y="3071146"/>
          <a:ext cx="2452645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0529">
                  <a:extLst>
                    <a:ext uri="{9D8B030D-6E8A-4147-A177-3AD203B41FA5}">
                      <a16:colId xmlns:a16="http://schemas.microsoft.com/office/drawing/2014/main" val="3706064151"/>
                    </a:ext>
                  </a:extLst>
                </a:gridCol>
                <a:gridCol w="490529">
                  <a:extLst>
                    <a:ext uri="{9D8B030D-6E8A-4147-A177-3AD203B41FA5}">
                      <a16:colId xmlns:a16="http://schemas.microsoft.com/office/drawing/2014/main" val="1879284663"/>
                    </a:ext>
                  </a:extLst>
                </a:gridCol>
                <a:gridCol w="490529">
                  <a:extLst>
                    <a:ext uri="{9D8B030D-6E8A-4147-A177-3AD203B41FA5}">
                      <a16:colId xmlns:a16="http://schemas.microsoft.com/office/drawing/2014/main" val="4245568988"/>
                    </a:ext>
                  </a:extLst>
                </a:gridCol>
                <a:gridCol w="490529">
                  <a:extLst>
                    <a:ext uri="{9D8B030D-6E8A-4147-A177-3AD203B41FA5}">
                      <a16:colId xmlns:a16="http://schemas.microsoft.com/office/drawing/2014/main" val="3695596797"/>
                    </a:ext>
                  </a:extLst>
                </a:gridCol>
                <a:gridCol w="490529">
                  <a:extLst>
                    <a:ext uri="{9D8B030D-6E8A-4147-A177-3AD203B41FA5}">
                      <a16:colId xmlns:a16="http://schemas.microsoft.com/office/drawing/2014/main" val="2306681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52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9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475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6766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677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98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16. </a:t>
            </a:r>
            <a:r>
              <a:rPr lang="zh-TW" altLang="en-US" sz="2400" b="1" dirty="0"/>
              <a:t>子字串出現次數</a:t>
            </a:r>
            <a:br>
              <a:rPr lang="zh-TW" altLang="en-US" sz="2400" b="1" dirty="0"/>
            </a:br>
            <a:br>
              <a:rPr lang="zh-TW" altLang="en-US" sz="2400" b="1" dirty="0"/>
            </a:br>
            <a:br>
              <a:rPr lang="en-US" altLang="zh-TW" sz="2400" b="1" dirty="0"/>
            </a:br>
            <a:endParaRPr kumimoji="1" lang="zh-TW" altLang="en-US" sz="2400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3524142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651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0437714-2631-C34B-8A1B-7884131D7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18" y="287649"/>
            <a:ext cx="6223000" cy="3721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330B6892-0568-6E44-B550-FA91BD519BF2}"/>
              </a:ext>
            </a:extLst>
          </p:cNvPr>
          <p:cNvGrpSpPr/>
          <p:nvPr/>
        </p:nvGrpSpPr>
        <p:grpSpPr>
          <a:xfrm>
            <a:off x="546932" y="4504021"/>
            <a:ext cx="1997663" cy="923330"/>
            <a:chOff x="546932" y="4504021"/>
            <a:chExt cx="1997663" cy="923330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265D816F-8EDB-AF40-89E0-5F98A0C1A713}"/>
                </a:ext>
              </a:extLst>
            </p:cNvPr>
            <p:cNvSpPr txBox="1"/>
            <p:nvPr/>
          </p:nvSpPr>
          <p:spPr>
            <a:xfrm>
              <a:off x="546932" y="4504021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zh-TW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baba</a:t>
              </a:r>
            </a:p>
            <a:p>
              <a:r>
                <a:rPr lang="en" altLang="zh-TW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12b3bbababa12</a:t>
              </a:r>
            </a:p>
            <a:p>
              <a:endParaRPr kumimoji="1" lang="zh-TW" altLang="en-US" dirty="0">
                <a:latin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" name="左中括弧 3">
              <a:extLst>
                <a:ext uri="{FF2B5EF4-FFF2-40B4-BE49-F238E27FC236}">
                  <a16:creationId xmlns:a16="http://schemas.microsoft.com/office/drawing/2014/main" id="{1782564F-59E1-4F4C-B877-385F1A1F93AA}"/>
                </a:ext>
              </a:extLst>
            </p:cNvPr>
            <p:cNvSpPr/>
            <p:nvPr/>
          </p:nvSpPr>
          <p:spPr>
            <a:xfrm rot="16200000">
              <a:off x="1550549" y="4900500"/>
              <a:ext cx="89730" cy="483863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左中括弧 5">
              <a:extLst>
                <a:ext uri="{FF2B5EF4-FFF2-40B4-BE49-F238E27FC236}">
                  <a16:creationId xmlns:a16="http://schemas.microsoft.com/office/drawing/2014/main" id="{BC55C569-B4B9-024E-879F-ABFB25AB2C14}"/>
                </a:ext>
              </a:extLst>
            </p:cNvPr>
            <p:cNvSpPr/>
            <p:nvPr/>
          </p:nvSpPr>
          <p:spPr>
            <a:xfrm rot="16200000">
              <a:off x="1856774" y="5063968"/>
              <a:ext cx="89730" cy="483863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349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17. </a:t>
            </a:r>
            <a:r>
              <a:rPr lang="zh-TW" altLang="en-US" sz="2400" b="1" dirty="0"/>
              <a:t>英文斷詞</a:t>
            </a:r>
            <a:br>
              <a:rPr lang="zh-TW" altLang="en-US" sz="2400" b="1" dirty="0"/>
            </a:br>
            <a:br>
              <a:rPr lang="en-US" altLang="zh-TW" sz="2400" b="1" dirty="0"/>
            </a:br>
            <a:endParaRPr kumimoji="1" lang="zh-TW" altLang="en-US" sz="2400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378356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9086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58351DA-06A1-5D4F-A848-AD48C963C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74" y="410732"/>
            <a:ext cx="5372100" cy="2476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5911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18. </a:t>
            </a:r>
            <a:r>
              <a:rPr lang="en" altLang="zh-TW" sz="2400" b="1" dirty="0"/>
              <a:t>QWERTY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990589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471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97F1E62-2F7B-EF4D-A5B4-35FBA4ACF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30" y="0"/>
            <a:ext cx="4432460" cy="5715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9D9B830-AEE2-D440-9E3F-B59B37D23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285" y="207946"/>
            <a:ext cx="5144749" cy="169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31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19. </a:t>
            </a:r>
            <a:r>
              <a:rPr lang="zh-TW" altLang="en-US" sz="2400" b="1" dirty="0"/>
              <a:t>最少派車數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766332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2312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FE96D14F-866E-F04D-8995-8DDFC0570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45" y="253110"/>
            <a:ext cx="6845300" cy="2730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3946BFD-1C16-414C-90A2-7C3F4C7F5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495946"/>
              </p:ext>
            </p:extLst>
          </p:nvPr>
        </p:nvGraphicFramePr>
        <p:xfrm>
          <a:off x="346045" y="3363601"/>
          <a:ext cx="790065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26">
                  <a:extLst>
                    <a:ext uri="{9D8B030D-6E8A-4147-A177-3AD203B41FA5}">
                      <a16:colId xmlns:a16="http://schemas.microsoft.com/office/drawing/2014/main" val="3475377517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213544737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3287061982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516989400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493031583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447658401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2089822574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2017847944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2568941920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643813686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3788159606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2666211138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79750936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2611688658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3844077483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080826925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3228637490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798397897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676686578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4050050528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561544941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899220353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3878542881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613257234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988085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zh-TW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zh-TW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zh-TW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zh-TW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zh-TW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zh-TW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zh-TW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zh-TW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zh-TW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zh-TW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</a:t>
                      </a:r>
                      <a:endParaRPr lang="zh-TW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zh-TW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zh-TW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zh-TW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zh-TW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zh-TW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</a:t>
                      </a:r>
                      <a:endParaRPr lang="zh-TW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18</a:t>
                      </a:r>
                      <a:endParaRPr lang="zh-TW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19</a:t>
                      </a:r>
                      <a:endParaRPr lang="zh-TW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zh-TW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zh-TW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22</a:t>
                      </a:r>
                      <a:endParaRPr lang="zh-TW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23</a:t>
                      </a:r>
                      <a:endParaRPr lang="zh-TW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24</a:t>
                      </a:r>
                      <a:endParaRPr lang="zh-TW" altLang="en-US" sz="1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18965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7899DC9-FC51-1346-B5D1-15C126894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289997"/>
              </p:ext>
            </p:extLst>
          </p:nvPr>
        </p:nvGraphicFramePr>
        <p:xfrm>
          <a:off x="346045" y="3759841"/>
          <a:ext cx="7900650" cy="256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26">
                  <a:extLst>
                    <a:ext uri="{9D8B030D-6E8A-4147-A177-3AD203B41FA5}">
                      <a16:colId xmlns:a16="http://schemas.microsoft.com/office/drawing/2014/main" val="3475377517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213544737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3287061982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516989400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493031583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447658401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2089822574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2017847944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2568941920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643813686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3788159606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2666211138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79750936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2611688658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3844077483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080826925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3228637490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798397897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676686578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4050050528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561544941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899220353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3878542881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613257234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988085873"/>
                    </a:ext>
                  </a:extLst>
                </a:gridCol>
              </a:tblGrid>
              <a:tr h="256682"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18965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F86A9C5-5178-CF48-9490-304301D6A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550567"/>
              </p:ext>
            </p:extLst>
          </p:nvPr>
        </p:nvGraphicFramePr>
        <p:xfrm>
          <a:off x="346045" y="4130681"/>
          <a:ext cx="7900650" cy="256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26">
                  <a:extLst>
                    <a:ext uri="{9D8B030D-6E8A-4147-A177-3AD203B41FA5}">
                      <a16:colId xmlns:a16="http://schemas.microsoft.com/office/drawing/2014/main" val="3475377517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213544737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3287061982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516989400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493031583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447658401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2089822574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2017847944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2568941920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643813686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3788159606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2666211138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79750936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2611688658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3844077483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080826925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3228637490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798397897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676686578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4050050528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561544941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899220353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3878542881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613257234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988085873"/>
                    </a:ext>
                  </a:extLst>
                </a:gridCol>
              </a:tblGrid>
              <a:tr h="256682"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18965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1438749-69B1-DF48-8407-11360E205C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838203"/>
              </p:ext>
            </p:extLst>
          </p:nvPr>
        </p:nvGraphicFramePr>
        <p:xfrm>
          <a:off x="346045" y="4526921"/>
          <a:ext cx="7900650" cy="256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26">
                  <a:extLst>
                    <a:ext uri="{9D8B030D-6E8A-4147-A177-3AD203B41FA5}">
                      <a16:colId xmlns:a16="http://schemas.microsoft.com/office/drawing/2014/main" val="3475377517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213544737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3287061982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516989400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493031583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447658401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2089822574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2017847944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2568941920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643813686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3788159606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2666211138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79750936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2611688658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3844077483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080826925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3228637490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798397897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676686578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4050050528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561544941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899220353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3878542881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613257234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988085873"/>
                    </a:ext>
                  </a:extLst>
                </a:gridCol>
              </a:tblGrid>
              <a:tr h="256682"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18965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6A62DAC-DDBF-FF46-9141-E6AAF5D9B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97163"/>
              </p:ext>
            </p:extLst>
          </p:nvPr>
        </p:nvGraphicFramePr>
        <p:xfrm>
          <a:off x="346045" y="4911149"/>
          <a:ext cx="7900650" cy="256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26">
                  <a:extLst>
                    <a:ext uri="{9D8B030D-6E8A-4147-A177-3AD203B41FA5}">
                      <a16:colId xmlns:a16="http://schemas.microsoft.com/office/drawing/2014/main" val="3475377517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213544737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3287061982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516989400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493031583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447658401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2089822574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2017847944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2568941920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643813686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3788159606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2666211138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79750936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2611688658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3844077483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080826925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3228637490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798397897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676686578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4050050528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561544941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899220353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3878542881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613257234"/>
                    </a:ext>
                  </a:extLst>
                </a:gridCol>
                <a:gridCol w="316026">
                  <a:extLst>
                    <a:ext uri="{9D8B030D-6E8A-4147-A177-3AD203B41FA5}">
                      <a16:colId xmlns:a16="http://schemas.microsoft.com/office/drawing/2014/main" val="1988085873"/>
                    </a:ext>
                  </a:extLst>
                </a:gridCol>
              </a:tblGrid>
              <a:tr h="256682"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189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5254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164</TotalTime>
  <Words>380</Words>
  <Application>Microsoft Macintosh PowerPoint</Application>
  <PresentationFormat>如螢幕大小 (16:10)</PresentationFormat>
  <Paragraphs>181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Calibri</vt:lpstr>
      <vt:lpstr>Menlo</vt:lpstr>
      <vt:lpstr>Rockwell</vt:lpstr>
      <vt:lpstr>Rockwell Condensed</vt:lpstr>
      <vt:lpstr>Rockwell Extra Bold</vt:lpstr>
      <vt:lpstr>Wingdings</vt:lpstr>
      <vt:lpstr>木刻字型</vt:lpstr>
      <vt:lpstr>ITSA線上程式競賽基礎題目</vt:lpstr>
      <vt:lpstr>題目16. 子字串出現次數   </vt:lpstr>
      <vt:lpstr>PowerPoint 簡報</vt:lpstr>
      <vt:lpstr>題目17. 英文斷詞  </vt:lpstr>
      <vt:lpstr>PowerPoint 簡報</vt:lpstr>
      <vt:lpstr>題目18. QWERTY</vt:lpstr>
      <vt:lpstr>PowerPoint 簡報</vt:lpstr>
      <vt:lpstr>題目19. 最少派車數</vt:lpstr>
      <vt:lpstr>PowerPoint 簡報</vt:lpstr>
      <vt:lpstr>題目20. 大整數加法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ITSA線上程式競賽基礎題目</dc:title>
  <dc:creator>秀芬 周</dc:creator>
  <cp:lastModifiedBy>秀芬 周</cp:lastModifiedBy>
  <cp:revision>46</cp:revision>
  <dcterms:created xsi:type="dcterms:W3CDTF">2019-06-30T08:38:53Z</dcterms:created>
  <dcterms:modified xsi:type="dcterms:W3CDTF">2019-07-22T13:41:23Z</dcterms:modified>
</cp:coreProperties>
</file>