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1"/>
  </p:sldMasterIdLst>
  <p:sldIdLst>
    <p:sldId id="257" r:id="rId2"/>
    <p:sldId id="260" r:id="rId3"/>
    <p:sldId id="263" r:id="rId4"/>
    <p:sldId id="264" r:id="rId5"/>
    <p:sldId id="261" r:id="rId6"/>
    <p:sldId id="265" r:id="rId7"/>
    <p:sldId id="262" r:id="rId8"/>
    <p:sldId id="259" r:id="rId9"/>
    <p:sldId id="266" r:id="rId10"/>
    <p:sldId id="268" r:id="rId11"/>
    <p:sldId id="267" r:id="rId12"/>
    <p:sldId id="269" r:id="rId13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3"/>
  </p:normalViewPr>
  <p:slideViewPr>
    <p:cSldViewPr snapToGrid="0" snapToObjects="1">
      <p:cViewPr varScale="1">
        <p:scale>
          <a:sx n="149" d="100"/>
          <a:sy n="149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46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47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49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48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50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46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47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49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48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50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-US" sz="1400" dirty="0">
              <a:hlinkClick xmlns:r="http://schemas.openxmlformats.org/officeDocument/2006/relationships" r:id="rId1"/>
            </a:rPr>
            <a:t>https://e-tutor.itsa.org.tw/e-Tutor/mod/programming/view.php?id=30746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https://e-tutor.itsa.org.tw/e-Tutor/mod/programming/view.php?id=30747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https://e-tutor.itsa.org.tw/e-Tutor/mod/programming/view.php?id=30749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https://e-tutor.itsa.org.tw/e-Tutor/mod/programming/view.php?id=30748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https://e-tutor.itsa.org.tw/e-Tutor/mod/programming/view.php?id=30750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hlinkClick xmlns:r="http://schemas.openxmlformats.org/officeDocument/2006/relationships" r:id="rId3"/>
            </a:rPr>
            <a:t>https://e-tutor.itsa.org.tw/e-Tutor/mod/programming/view.php?id=30746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https://e-tutor.itsa.org.tw/e-Tutor/mod/programming/view.php?id=30747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https://e-tutor.itsa.org.tw/e-Tutor/mod/programming/view.php?id=30749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https://e-tutor.itsa.org.tw/e-Tutor/mod/programming/view.php?id=30748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https://e-tutor.itsa.org.tw/e-Tutor/mod/programming/view.php?id=30750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122455"/>
            <a:ext cx="7667244" cy="67236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8" name="Rectangle 7"/>
          <p:cNvSpPr/>
          <p:nvPr/>
        </p:nvSpPr>
        <p:spPr>
          <a:xfrm>
            <a:off x="690626" y="3583080"/>
            <a:ext cx="7667244" cy="67236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9" name="Rectangle 8"/>
          <p:cNvSpPr/>
          <p:nvPr/>
        </p:nvSpPr>
        <p:spPr>
          <a:xfrm>
            <a:off x="690626" y="1237316"/>
            <a:ext cx="7667244" cy="22860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grpSp>
        <p:nvGrpSpPr>
          <p:cNvPr id="10" name="Group 9"/>
          <p:cNvGrpSpPr/>
          <p:nvPr/>
        </p:nvGrpSpPr>
        <p:grpSpPr>
          <a:xfrm>
            <a:off x="7236911" y="3390769"/>
            <a:ext cx="810678" cy="90075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193519"/>
            <a:ext cx="7475220" cy="2529840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657600"/>
            <a:ext cx="5918454" cy="891540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574445"/>
            <a:ext cx="895401" cy="533400"/>
          </a:xfrm>
        </p:spPr>
        <p:txBody>
          <a:bodyPr/>
          <a:lstStyle>
            <a:lvl1pPr>
              <a:defRPr sz="2100"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5657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945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44500"/>
            <a:ext cx="1914525" cy="4699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44500"/>
            <a:ext cx="5629275" cy="4699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8702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5809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98324"/>
            <a:ext cx="9144000" cy="161667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021080"/>
            <a:ext cx="6960870" cy="293370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4183380"/>
            <a:ext cx="6789420" cy="8890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5227320"/>
            <a:ext cx="1983232" cy="304271"/>
          </a:xfrm>
        </p:spPr>
        <p:txBody>
          <a:bodyPr/>
          <a:lstStyle/>
          <a:p>
            <a:fld id="{F6FA2B21-3FCD-4721-B95C-427943F61125}" type="datetime1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5227320"/>
            <a:ext cx="4745736" cy="304271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73049" y="1938207"/>
            <a:ext cx="810678" cy="90075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2088444"/>
            <a:ext cx="891224" cy="600277"/>
          </a:xfrm>
        </p:spPr>
        <p:txBody>
          <a:bodyPr/>
          <a:lstStyle>
            <a:lvl1pPr>
              <a:defRPr sz="2100"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7697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828800"/>
            <a:ext cx="3566160" cy="33147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828800"/>
            <a:ext cx="3566160" cy="33147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646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706880"/>
            <a:ext cx="3566160" cy="53340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286000"/>
            <a:ext cx="3566160" cy="27432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706880"/>
            <a:ext cx="3566160" cy="53340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286000"/>
            <a:ext cx="3566160" cy="27432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845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40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547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714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71500"/>
            <a:ext cx="2400300" cy="144780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71500"/>
            <a:ext cx="5033772" cy="41833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019300"/>
            <a:ext cx="2400300" cy="2743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5191401"/>
            <a:ext cx="342900" cy="3810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095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714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71500"/>
            <a:ext cx="2400300" cy="144780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5715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019300"/>
            <a:ext cx="2400300" cy="2743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6/30/19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5191401"/>
            <a:ext cx="342900" cy="3810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521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403860"/>
            <a:ext cx="7543800" cy="1341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767840"/>
            <a:ext cx="7543800" cy="337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5227320"/>
            <a:ext cx="245516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F6FA2B21-3FCD-4721-B95C-427943F61125}" type="datetime1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5227320"/>
            <a:ext cx="474573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5191401"/>
            <a:ext cx="342900" cy="3810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5227320"/>
            <a:ext cx="48006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2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lvin.edu/academic/rit/webBook/chapter5/negative.htm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hyperlink" Target="https://en.wikipedia.org/wiki/Two%27s_complemen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CA80B6-A6F2-9448-9828-8B6453F25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" altLang="zh-TW" sz="4800" dirty="0"/>
              <a:t>ITSA</a:t>
            </a:r>
            <a:r>
              <a:rPr kumimoji="1" lang="zh-TW" altLang="en-US" sz="4800" dirty="0"/>
              <a:t>線上程式競賽基礎題目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65F6B6-8A9A-A641-8AC3-9081C5918E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/>
              <a:t>#1~5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7948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0D3773A-B71E-5F40-A4F1-0947D0747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768350"/>
            <a:ext cx="7747000" cy="41783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355254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5. </a:t>
            </a:r>
            <a:r>
              <a:rPr lang="zh-TW" altLang="en-US" sz="2400" b="1" dirty="0"/>
              <a:t>十進制轉二進制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403872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2546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F91DDBB-10DE-D548-B3A6-D5E1065AC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05" y="466457"/>
            <a:ext cx="4559300" cy="247650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C0329A7-1CB3-7E49-88A3-964D26F0DCB1}"/>
              </a:ext>
            </a:extLst>
          </p:cNvPr>
          <p:cNvSpPr txBox="1"/>
          <p:nvPr/>
        </p:nvSpPr>
        <p:spPr>
          <a:xfrm>
            <a:off x="411743" y="4543157"/>
            <a:ext cx="48072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Preliminary Concepts: Negative Binary Numbers</a:t>
            </a:r>
          </a:p>
          <a:p>
            <a:r>
              <a:rPr lang="en" altLang="zh-TW" sz="12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https://www.calvin.edu/academic/rit/webBook/chapter5/negative.htm</a:t>
            </a:r>
            <a:br>
              <a:rPr lang="en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Two's complement</a:t>
            </a:r>
          </a:p>
          <a:p>
            <a:r>
              <a:rPr lang="en" altLang="zh-TW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https://en.wikipedia.org/wiki/Two%27s_complement</a:t>
            </a:r>
            <a:endParaRPr kumimoji="1" lang="zh-TW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8FC25A9-D69B-2D45-BE9E-E540A07B2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7709" y="406636"/>
            <a:ext cx="27559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8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1. </a:t>
            </a:r>
            <a:r>
              <a:rPr lang="zh-TW" altLang="en-US" sz="2400" b="1" dirty="0"/>
              <a:t>矩陣數字顯示</a:t>
            </a:r>
            <a:br>
              <a:rPr lang="en-US" altLang="zh-TW" sz="2400" b="1" dirty="0"/>
            </a:br>
            <a:endParaRPr kumimoji="1" lang="zh-TW" altLang="en-US" sz="2400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669417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651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F2034CFF-92D0-F041-8F98-C751D7B50C4C}"/>
              </a:ext>
            </a:extLst>
          </p:cNvPr>
          <p:cNvSpPr txBox="1"/>
          <p:nvPr/>
        </p:nvSpPr>
        <p:spPr>
          <a:xfrm>
            <a:off x="328372" y="401222"/>
            <a:ext cx="2064989" cy="33329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sz="1053" dirty="0">
                <a:latin typeface="Menlo" panose="020B0609030804020204" pitchFamily="49" charset="0"/>
                <a:cs typeface="Menlo" panose="020B0609030804020204" pitchFamily="49" charset="0"/>
              </a:rPr>
              <a:t>﻿</a:t>
            </a:r>
            <a:r>
              <a:rPr kumimoji="1" lang="en-US" altLang="zh-TW" sz="1053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1234</a:t>
            </a:r>
          </a:p>
          <a:p>
            <a:r>
              <a:rPr kumimoji="1" lang="en-US" altLang="zh-TW" sz="1053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* ***** ***** *   *</a:t>
            </a:r>
          </a:p>
          <a:p>
            <a:r>
              <a:rPr kumimoji="1" lang="en-US" altLang="zh-TW" sz="1053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*     *     * *   *</a:t>
            </a:r>
          </a:p>
          <a:p>
            <a:r>
              <a:rPr kumimoji="1" lang="en-US" altLang="zh-TW" sz="1053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* ***** ***** *****</a:t>
            </a:r>
          </a:p>
          <a:p>
            <a:r>
              <a:rPr kumimoji="1" lang="en-US" altLang="zh-TW" sz="1053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* *         *     *</a:t>
            </a:r>
          </a:p>
          <a:p>
            <a:r>
              <a:rPr kumimoji="1" lang="en-US" altLang="zh-TW" sz="1053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* ***** *****     *</a:t>
            </a:r>
          </a:p>
          <a:p>
            <a:endParaRPr kumimoji="1" lang="en-US" altLang="zh-TW" sz="1053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TW" sz="1053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5678</a:t>
            </a:r>
          </a:p>
          <a:p>
            <a:r>
              <a:rPr kumimoji="1" lang="en-US" altLang="zh-TW" sz="1053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***** ***** ***** *****</a:t>
            </a:r>
          </a:p>
          <a:p>
            <a:r>
              <a:rPr kumimoji="1" lang="en-US" altLang="zh-TW" sz="1053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     *         * *   *</a:t>
            </a:r>
          </a:p>
          <a:p>
            <a:r>
              <a:rPr kumimoji="1" lang="en-US" altLang="zh-TW" sz="1053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***** *****     * *****</a:t>
            </a:r>
          </a:p>
          <a:p>
            <a:r>
              <a:rPr kumimoji="1" lang="en-US" altLang="zh-TW" sz="1053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* *   *     * *   *</a:t>
            </a:r>
          </a:p>
          <a:p>
            <a:r>
              <a:rPr kumimoji="1" lang="en-US" altLang="zh-TW" sz="1053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***** *****     * *****</a:t>
            </a:r>
          </a:p>
          <a:p>
            <a:endParaRPr kumimoji="1" lang="en-US" altLang="zh-TW" sz="1053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TW" sz="1053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9012</a:t>
            </a:r>
          </a:p>
          <a:p>
            <a:r>
              <a:rPr kumimoji="1" lang="en-US" altLang="zh-TW" sz="1053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***** *****     * *****</a:t>
            </a:r>
          </a:p>
          <a:p>
            <a:r>
              <a:rPr kumimoji="1" lang="en-US" altLang="zh-TW" sz="1053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   * *   *     *     *</a:t>
            </a:r>
          </a:p>
          <a:p>
            <a:r>
              <a:rPr kumimoji="1" lang="en-US" altLang="zh-TW" sz="1053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***** *   *     * *****</a:t>
            </a:r>
          </a:p>
          <a:p>
            <a:r>
              <a:rPr kumimoji="1" lang="en-US" altLang="zh-TW" sz="1053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* *   *     * *    </a:t>
            </a:r>
          </a:p>
          <a:p>
            <a:r>
              <a:rPr kumimoji="1" lang="en-US" altLang="zh-TW" sz="1053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* *****     * *****</a:t>
            </a:r>
            <a:endParaRPr kumimoji="1" lang="zh-TW" altLang="en-US" sz="1053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5BCAFC5-3693-E346-9E8F-8EDD1B156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299" y="372647"/>
            <a:ext cx="3009900" cy="47529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D72DEB3-5432-7E4A-84C8-DEF6137EB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089" y="401222"/>
            <a:ext cx="3048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94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E1A9CB6-6FA1-FA4F-8CFE-C0D2D01F9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55" y="1290636"/>
            <a:ext cx="3800475" cy="313372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BDB0E05-ADB6-2445-A692-09C2C8788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358" y="481012"/>
            <a:ext cx="30099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1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2. </a:t>
            </a:r>
            <a:r>
              <a:rPr lang="zh-TW" altLang="en-US" sz="2400" b="1" dirty="0"/>
              <a:t>英哩轉公里</a:t>
            </a:r>
            <a:br>
              <a:rPr lang="en-US" altLang="zh-TW" sz="2400" b="1" dirty="0"/>
            </a:br>
            <a:endParaRPr kumimoji="1" lang="zh-TW" altLang="en-US" sz="2400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790402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908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220288D-E4FB-F64B-BF10-813281817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228" y="2150351"/>
            <a:ext cx="3590925" cy="116205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959115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3. </a:t>
            </a:r>
            <a:r>
              <a:rPr lang="zh-TW" altLang="en-US" sz="2400" b="1" dirty="0"/>
              <a:t>判斷座標是否在圓形的範圍內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950810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471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58C8792-0CE9-E748-94D3-4D984C679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165" y="1658743"/>
            <a:ext cx="2178926" cy="224429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738E981-601E-7C49-8C4F-B1BF5976C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64" y="1847440"/>
            <a:ext cx="4838700" cy="18669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823131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1800" b="1" dirty="0"/>
              <a:t>題目</a:t>
            </a:r>
            <a:r>
              <a:rPr lang="en-US" altLang="zh-TW" sz="1800" b="1" dirty="0"/>
              <a:t>4. </a:t>
            </a:r>
            <a:r>
              <a:rPr lang="zh-TW" altLang="en-US" sz="1800" b="1" dirty="0"/>
              <a:t>停車費計算</a:t>
            </a:r>
            <a:br>
              <a:rPr lang="zh-TW" altLang="en-US" sz="1800" b="1" dirty="0"/>
            </a:br>
            <a:br>
              <a:rPr lang="en-US" altLang="zh-TW" sz="1800" b="1" dirty="0"/>
            </a:br>
            <a:endParaRPr kumimoji="1" lang="zh-TW" altLang="en-US" sz="1800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221109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2312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31</TotalTime>
  <Words>255</Words>
  <Application>Microsoft Macintosh PowerPoint</Application>
  <PresentationFormat>如螢幕大小 (16:10)</PresentationFormat>
  <Paragraphs>45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Calibri</vt:lpstr>
      <vt:lpstr>Menlo</vt:lpstr>
      <vt:lpstr>Rockwell</vt:lpstr>
      <vt:lpstr>Rockwell Condensed</vt:lpstr>
      <vt:lpstr>Rockwell Extra Bold</vt:lpstr>
      <vt:lpstr>Wingdings</vt:lpstr>
      <vt:lpstr>木刻字型</vt:lpstr>
      <vt:lpstr>ITSA線上程式競賽基礎題目</vt:lpstr>
      <vt:lpstr>題目1. 矩陣數字顯示 </vt:lpstr>
      <vt:lpstr>PowerPoint 簡報</vt:lpstr>
      <vt:lpstr>PowerPoint 簡報</vt:lpstr>
      <vt:lpstr>題目2. 英哩轉公里 </vt:lpstr>
      <vt:lpstr>PowerPoint 簡報</vt:lpstr>
      <vt:lpstr>題目3. 判斷座標是否在圓形的範圍內</vt:lpstr>
      <vt:lpstr>PowerPoint 簡報</vt:lpstr>
      <vt:lpstr>題目4. 停車費計算  </vt:lpstr>
      <vt:lpstr>PowerPoint 簡報</vt:lpstr>
      <vt:lpstr>題目5. 十進制轉二進制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ITSA線上程式競賽基礎題目</dc:title>
  <dc:creator>秀芬 周</dc:creator>
  <cp:lastModifiedBy>秀芬 周</cp:lastModifiedBy>
  <cp:revision>11</cp:revision>
  <dcterms:created xsi:type="dcterms:W3CDTF">2019-06-30T08:38:53Z</dcterms:created>
  <dcterms:modified xsi:type="dcterms:W3CDTF">2019-06-30T09:10:48Z</dcterms:modified>
</cp:coreProperties>
</file>