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4" r:id="rId1"/>
  </p:sldMasterIdLst>
  <p:sldIdLst>
    <p:sldId id="257" r:id="rId2"/>
    <p:sldId id="260" r:id="rId3"/>
    <p:sldId id="270" r:id="rId4"/>
    <p:sldId id="261" r:id="rId5"/>
    <p:sldId id="265" r:id="rId6"/>
    <p:sldId id="262" r:id="rId7"/>
    <p:sldId id="259" r:id="rId8"/>
    <p:sldId id="266" r:id="rId9"/>
    <p:sldId id="268" r:id="rId10"/>
    <p:sldId id="267" r:id="rId11"/>
    <p:sldId id="271" r:id="rId12"/>
    <p:sldId id="269" r:id="rId13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63"/>
  </p:normalViewPr>
  <p:slideViewPr>
    <p:cSldViewPr snapToGrid="0" snapToObjects="1">
      <p:cViewPr varScale="1">
        <p:scale>
          <a:sx n="149" d="100"/>
          <a:sy n="149" d="100"/>
        </p:scale>
        <p:origin x="5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hyperlink" Target="https://e-tutor.itsa.org.tw/e-Tutor/mod/programming/view.php?id=30754" TargetMode="Externa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hyperlink" Target="https://e-tutor.itsa.org.tw/e-Tutor/mod/programming/view.php?id=30755" TargetMode="Externa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hyperlink" Target="https://e-tutor.itsa.org.tw/e-Tutor/mod/programming/view.php?id=30752" TargetMode="Externa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hyperlink" Target="https://e-tutor.itsa.org.tw/e-Tutor/mod/programming/view.php?id=30751" TargetMode="Externa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hyperlink" Target="https://e-tutor.itsa.org.tw/e-Tutor/mod/programming/view.php?id=30757" TargetMode="Externa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hyperlink" Target="https://e-tutor.itsa.org.tw/e-Tutor/mod/programming/view.php?id=30754" TargetMode="External"/><Relationship Id="rId7" Type="http://schemas.openxmlformats.org/officeDocument/2006/relationships/image" Target="../media/image10.svg"/><Relationship Id="rId2" Type="http://schemas.openxmlformats.org/officeDocument/2006/relationships/image" Target="../media/image6.svg"/><Relationship Id="rId1" Type="http://schemas.openxmlformats.org/officeDocument/2006/relationships/image" Target="../media/image11.png"/><Relationship Id="rId6" Type="http://schemas.openxmlformats.org/officeDocument/2006/relationships/image" Target="../media/image13.png"/><Relationship Id="rId5" Type="http://schemas.openxmlformats.org/officeDocument/2006/relationships/image" Target="../media/image8.svg"/><Relationship Id="rId4" Type="http://schemas.openxmlformats.org/officeDocument/2006/relationships/image" Target="../media/image12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hyperlink" Target="https://e-tutor.itsa.org.tw/e-Tutor/mod/programming/view.php?id=30755" TargetMode="External"/><Relationship Id="rId7" Type="http://schemas.openxmlformats.org/officeDocument/2006/relationships/image" Target="../media/image10.svg"/><Relationship Id="rId2" Type="http://schemas.openxmlformats.org/officeDocument/2006/relationships/image" Target="../media/image6.svg"/><Relationship Id="rId1" Type="http://schemas.openxmlformats.org/officeDocument/2006/relationships/image" Target="../media/image11.png"/><Relationship Id="rId6" Type="http://schemas.openxmlformats.org/officeDocument/2006/relationships/image" Target="../media/image13.png"/><Relationship Id="rId5" Type="http://schemas.openxmlformats.org/officeDocument/2006/relationships/image" Target="../media/image8.svg"/><Relationship Id="rId4" Type="http://schemas.openxmlformats.org/officeDocument/2006/relationships/image" Target="../media/image12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hyperlink" Target="https://e-tutor.itsa.org.tw/e-Tutor/mod/programming/view.php?id=30752" TargetMode="External"/><Relationship Id="rId7" Type="http://schemas.openxmlformats.org/officeDocument/2006/relationships/image" Target="../media/image10.svg"/><Relationship Id="rId2" Type="http://schemas.openxmlformats.org/officeDocument/2006/relationships/image" Target="../media/image6.svg"/><Relationship Id="rId1" Type="http://schemas.openxmlformats.org/officeDocument/2006/relationships/image" Target="../media/image11.png"/><Relationship Id="rId6" Type="http://schemas.openxmlformats.org/officeDocument/2006/relationships/image" Target="../media/image13.png"/><Relationship Id="rId5" Type="http://schemas.openxmlformats.org/officeDocument/2006/relationships/image" Target="../media/image8.svg"/><Relationship Id="rId4" Type="http://schemas.openxmlformats.org/officeDocument/2006/relationships/image" Target="../media/image12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hyperlink" Target="https://e-tutor.itsa.org.tw/e-Tutor/mod/programming/view.php?id=30751" TargetMode="External"/><Relationship Id="rId7" Type="http://schemas.openxmlformats.org/officeDocument/2006/relationships/image" Target="../media/image10.svg"/><Relationship Id="rId2" Type="http://schemas.openxmlformats.org/officeDocument/2006/relationships/image" Target="../media/image6.svg"/><Relationship Id="rId1" Type="http://schemas.openxmlformats.org/officeDocument/2006/relationships/image" Target="../media/image11.png"/><Relationship Id="rId6" Type="http://schemas.openxmlformats.org/officeDocument/2006/relationships/image" Target="../media/image13.png"/><Relationship Id="rId5" Type="http://schemas.openxmlformats.org/officeDocument/2006/relationships/image" Target="../media/image8.svg"/><Relationship Id="rId4" Type="http://schemas.openxmlformats.org/officeDocument/2006/relationships/image" Target="../media/image12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hyperlink" Target="https://e-tutor.itsa.org.tw/e-Tutor/mod/programming/view.php?id=30757" TargetMode="External"/><Relationship Id="rId7" Type="http://schemas.openxmlformats.org/officeDocument/2006/relationships/image" Target="../media/image10.svg"/><Relationship Id="rId2" Type="http://schemas.openxmlformats.org/officeDocument/2006/relationships/image" Target="../media/image6.svg"/><Relationship Id="rId1" Type="http://schemas.openxmlformats.org/officeDocument/2006/relationships/image" Target="../media/image11.png"/><Relationship Id="rId6" Type="http://schemas.openxmlformats.org/officeDocument/2006/relationships/image" Target="../media/image13.png"/><Relationship Id="rId5" Type="http://schemas.openxmlformats.org/officeDocument/2006/relationships/image" Target="../media/image8.svg"/><Relationship Id="rId4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A3A0B8-173D-4A60-88D6-09243D50FEC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B9552E9-67E4-45C5-A573-68240845D571}">
      <dgm:prSet custT="1"/>
      <dgm:spPr/>
      <dgm:t>
        <a:bodyPr/>
        <a:lstStyle/>
        <a:p>
          <a:r>
            <a:rPr lang="en" sz="1400" dirty="0">
              <a:hlinkClick xmlns:r="http://schemas.openxmlformats.org/officeDocument/2006/relationships" r:id="rId1"/>
            </a:rPr>
            <a:t>https://e-tutor.itsa.org.tw/e-Tutor/mod/programming/view.php?id=30754</a:t>
          </a:r>
          <a:endParaRPr lang="en-US" sz="1400" dirty="0"/>
        </a:p>
      </dgm:t>
    </dgm:pt>
    <dgm:pt modelId="{1F664072-064D-421E-BC77-559B219162C5}" type="parTrans" cxnId="{065C1D53-59D1-4F63-8421-1BFF778685B4}">
      <dgm:prSet/>
      <dgm:spPr/>
      <dgm:t>
        <a:bodyPr/>
        <a:lstStyle/>
        <a:p>
          <a:endParaRPr lang="en-US"/>
        </a:p>
      </dgm:t>
    </dgm:pt>
    <dgm:pt modelId="{5A3EE4C7-4635-4B22-A726-A2F70006DC2D}" type="sibTrans" cxnId="{065C1D53-59D1-4F63-8421-1BFF778685B4}">
      <dgm:prSet/>
      <dgm:spPr/>
      <dgm:t>
        <a:bodyPr/>
        <a:lstStyle/>
        <a:p>
          <a:endParaRPr lang="en-US"/>
        </a:p>
      </dgm:t>
    </dgm:pt>
    <dgm:pt modelId="{93BF6940-BB89-473B-8135-1F51C9104828}">
      <dgm:prSet custT="1"/>
      <dgm:spPr/>
      <dgm:t>
        <a:bodyPr/>
        <a:lstStyle/>
        <a:p>
          <a:r>
            <a:rPr kumimoji="1" lang="zh-TW" sz="2400" dirty="0"/>
            <a:t>運算思維</a:t>
          </a:r>
          <a:r>
            <a:rPr kumimoji="1" lang="en-US" sz="2400" dirty="0"/>
            <a:t>:</a:t>
          </a:r>
          <a:r>
            <a:rPr kumimoji="1" lang="zh-TW" sz="2400" dirty="0"/>
            <a:t> </a:t>
          </a:r>
          <a:r>
            <a:rPr kumimoji="1" lang="en-US" sz="2400" dirty="0"/>
            <a:t>(</a:t>
          </a:r>
          <a:r>
            <a:rPr kumimoji="1" lang="zh-TW" sz="2400" dirty="0"/>
            <a:t>課堂講解</a:t>
          </a:r>
          <a:r>
            <a:rPr kumimoji="1" lang="en-US" sz="2400" dirty="0"/>
            <a:t>)</a:t>
          </a:r>
          <a:endParaRPr lang="en-US" sz="2400" dirty="0"/>
        </a:p>
      </dgm:t>
    </dgm:pt>
    <dgm:pt modelId="{E4DE9C3C-DF33-4AAF-8F4C-70EC4AB1BF15}" type="parTrans" cxnId="{34B8245F-452D-4252-8701-32FC50AF12EF}">
      <dgm:prSet/>
      <dgm:spPr/>
      <dgm:t>
        <a:bodyPr/>
        <a:lstStyle/>
        <a:p>
          <a:endParaRPr lang="en-US"/>
        </a:p>
      </dgm:t>
    </dgm:pt>
    <dgm:pt modelId="{560CDCF3-44BD-4F52-B6CA-40D5B9E7CE9C}" type="sibTrans" cxnId="{34B8245F-452D-4252-8701-32FC50AF12EF}">
      <dgm:prSet/>
      <dgm:spPr/>
      <dgm:t>
        <a:bodyPr/>
        <a:lstStyle/>
        <a:p>
          <a:endParaRPr lang="en-US"/>
        </a:p>
      </dgm:t>
    </dgm:pt>
    <dgm:pt modelId="{C83F8549-8795-4DB2-9F73-67C72E57A7BC}">
      <dgm:prSet custT="1"/>
      <dgm:spPr/>
      <dgm:t>
        <a:bodyPr/>
        <a:lstStyle/>
        <a:p>
          <a:r>
            <a:rPr kumimoji="1" lang="zh-TW" sz="2400"/>
            <a:t>程式碼說明</a:t>
          </a:r>
          <a:r>
            <a:rPr kumimoji="1" lang="en-US" sz="2400"/>
            <a:t>:</a:t>
          </a:r>
          <a:r>
            <a:rPr kumimoji="1" lang="zh-TW" sz="2400"/>
            <a:t> </a:t>
          </a:r>
          <a:r>
            <a:rPr kumimoji="1" lang="en-US" sz="2400"/>
            <a:t>(</a:t>
          </a:r>
          <a:r>
            <a:rPr kumimoji="1" lang="zh-TW" sz="2400"/>
            <a:t>課堂講解</a:t>
          </a:r>
          <a:r>
            <a:rPr kumimoji="1" lang="en-US" sz="2400"/>
            <a:t>)</a:t>
          </a:r>
          <a:endParaRPr lang="en-US" sz="2400"/>
        </a:p>
      </dgm:t>
    </dgm:pt>
    <dgm:pt modelId="{97F16ACE-79FA-4D06-95B0-C06426B7E4C5}" type="parTrans" cxnId="{86D413ED-A1D4-4DA2-9FF3-E21668B3203F}">
      <dgm:prSet/>
      <dgm:spPr/>
      <dgm:t>
        <a:bodyPr/>
        <a:lstStyle/>
        <a:p>
          <a:endParaRPr lang="en-US"/>
        </a:p>
      </dgm:t>
    </dgm:pt>
    <dgm:pt modelId="{5939B858-5D7A-447D-82E3-4EFD96E44484}" type="sibTrans" cxnId="{86D413ED-A1D4-4DA2-9FF3-E21668B3203F}">
      <dgm:prSet/>
      <dgm:spPr/>
      <dgm:t>
        <a:bodyPr/>
        <a:lstStyle/>
        <a:p>
          <a:endParaRPr lang="en-US"/>
        </a:p>
      </dgm:t>
    </dgm:pt>
    <dgm:pt modelId="{14DBE349-73C6-434D-A23F-E2C5C6A3729F}" type="pres">
      <dgm:prSet presAssocID="{31A3A0B8-173D-4A60-88D6-09243D50FECC}" presName="root" presStyleCnt="0">
        <dgm:presLayoutVars>
          <dgm:dir/>
          <dgm:resizeHandles val="exact"/>
        </dgm:presLayoutVars>
      </dgm:prSet>
      <dgm:spPr/>
    </dgm:pt>
    <dgm:pt modelId="{E5EBACDA-9CDE-4F37-8834-046AEB8522CF}" type="pres">
      <dgm:prSet presAssocID="{9B9552E9-67E4-45C5-A573-68240845D571}" presName="compNode" presStyleCnt="0"/>
      <dgm:spPr/>
    </dgm:pt>
    <dgm:pt modelId="{D32F2DE9-EFD6-4AA6-AAAF-4BF72BA82F9D}" type="pres">
      <dgm:prSet presAssocID="{9B9552E9-67E4-45C5-A573-68240845D571}" presName="bgRect" presStyleLbl="bgShp" presStyleIdx="0" presStyleCnt="3"/>
      <dgm:spPr/>
    </dgm:pt>
    <dgm:pt modelId="{B9295963-BFA9-46C4-9726-4BCC24BB0C0A}" type="pres">
      <dgm:prSet presAssocID="{9B9552E9-67E4-45C5-A573-68240845D571}" presName="iconRect" presStyleLbl="node1" presStyleIdx="0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3BA4B508-5FF0-423F-8436-F9CBD8141314}" type="pres">
      <dgm:prSet presAssocID="{9B9552E9-67E4-45C5-A573-68240845D571}" presName="spaceRect" presStyleCnt="0"/>
      <dgm:spPr/>
    </dgm:pt>
    <dgm:pt modelId="{A3A619A0-5F3A-42F8-9BD8-E96369819C32}" type="pres">
      <dgm:prSet presAssocID="{9B9552E9-67E4-45C5-A573-68240845D571}" presName="parTx" presStyleLbl="revTx" presStyleIdx="0" presStyleCnt="3">
        <dgm:presLayoutVars>
          <dgm:chMax val="0"/>
          <dgm:chPref val="0"/>
        </dgm:presLayoutVars>
      </dgm:prSet>
      <dgm:spPr/>
    </dgm:pt>
    <dgm:pt modelId="{EA96CC3C-17D9-4B12-A555-4A0C2F64A022}" type="pres">
      <dgm:prSet presAssocID="{5A3EE4C7-4635-4B22-A726-A2F70006DC2D}" presName="sibTrans" presStyleCnt="0"/>
      <dgm:spPr/>
    </dgm:pt>
    <dgm:pt modelId="{1784054E-AC27-4304-A6CA-9EB0B3675496}" type="pres">
      <dgm:prSet presAssocID="{93BF6940-BB89-473B-8135-1F51C9104828}" presName="compNode" presStyleCnt="0"/>
      <dgm:spPr/>
    </dgm:pt>
    <dgm:pt modelId="{7781C12D-4475-408B-8FD0-D7047B6B5843}" type="pres">
      <dgm:prSet presAssocID="{93BF6940-BB89-473B-8135-1F51C9104828}" presName="bgRect" presStyleLbl="bgShp" presStyleIdx="1" presStyleCnt="3"/>
      <dgm:spPr/>
    </dgm:pt>
    <dgm:pt modelId="{D845D06F-8976-425B-A70C-B5654E6A8706}" type="pres">
      <dgm:prSet presAssocID="{93BF6940-BB89-473B-8135-1F51C9104828}" presName="iconRect" presStyleLbl="node1" presStyleIdx="1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40569E05-193A-4A96-B052-88498B0B63B6}" type="pres">
      <dgm:prSet presAssocID="{93BF6940-BB89-473B-8135-1F51C9104828}" presName="spaceRect" presStyleCnt="0"/>
      <dgm:spPr/>
    </dgm:pt>
    <dgm:pt modelId="{D096B709-7F36-4AF9-8129-FF1118CB5B58}" type="pres">
      <dgm:prSet presAssocID="{93BF6940-BB89-473B-8135-1F51C9104828}" presName="parTx" presStyleLbl="revTx" presStyleIdx="1" presStyleCnt="3">
        <dgm:presLayoutVars>
          <dgm:chMax val="0"/>
          <dgm:chPref val="0"/>
        </dgm:presLayoutVars>
      </dgm:prSet>
      <dgm:spPr/>
    </dgm:pt>
    <dgm:pt modelId="{627683E6-76B6-4942-996A-E9DE69071EB3}" type="pres">
      <dgm:prSet presAssocID="{560CDCF3-44BD-4F52-B6CA-40D5B9E7CE9C}" presName="sibTrans" presStyleCnt="0"/>
      <dgm:spPr/>
    </dgm:pt>
    <dgm:pt modelId="{D3C36296-87EB-4BDC-80C4-1BE537FBF2D0}" type="pres">
      <dgm:prSet presAssocID="{C83F8549-8795-4DB2-9F73-67C72E57A7BC}" presName="compNode" presStyleCnt="0"/>
      <dgm:spPr/>
    </dgm:pt>
    <dgm:pt modelId="{FAAC38DF-E0D0-404C-9F81-B9AFFCF73B91}" type="pres">
      <dgm:prSet presAssocID="{C83F8549-8795-4DB2-9F73-67C72E57A7BC}" presName="bgRect" presStyleLbl="bgShp" presStyleIdx="2" presStyleCnt="3"/>
      <dgm:spPr/>
    </dgm:pt>
    <dgm:pt modelId="{BC76B565-8F75-47E4-B278-32A702B4CEEF}" type="pres">
      <dgm:prSet presAssocID="{C83F8549-8795-4DB2-9F73-67C72E57A7BC}" presName="iconRect" presStyleLbl="node1" presStyleIdx="2" presStyleCnt="3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ue"/>
        </a:ext>
      </dgm:extLst>
    </dgm:pt>
    <dgm:pt modelId="{84DCA20E-C7F7-4917-90F9-7140316EE709}" type="pres">
      <dgm:prSet presAssocID="{C83F8549-8795-4DB2-9F73-67C72E57A7BC}" presName="spaceRect" presStyleCnt="0"/>
      <dgm:spPr/>
    </dgm:pt>
    <dgm:pt modelId="{E21E74D9-5C77-4AB6-92A6-FCDB59A36263}" type="pres">
      <dgm:prSet presAssocID="{C83F8549-8795-4DB2-9F73-67C72E57A7B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D96E248-24F9-4456-960A-8962A52461F5}" type="presOf" srcId="{C83F8549-8795-4DB2-9F73-67C72E57A7BC}" destId="{E21E74D9-5C77-4AB6-92A6-FCDB59A36263}" srcOrd="0" destOrd="0" presId="urn:microsoft.com/office/officeart/2018/2/layout/IconVerticalSolidList"/>
    <dgm:cxn modelId="{6880FA4D-B89E-4218-9CE2-086738B73F89}" type="presOf" srcId="{93BF6940-BB89-473B-8135-1F51C9104828}" destId="{D096B709-7F36-4AF9-8129-FF1118CB5B58}" srcOrd="0" destOrd="0" presId="urn:microsoft.com/office/officeart/2018/2/layout/IconVerticalSolidList"/>
    <dgm:cxn modelId="{065C1D53-59D1-4F63-8421-1BFF778685B4}" srcId="{31A3A0B8-173D-4A60-88D6-09243D50FECC}" destId="{9B9552E9-67E4-45C5-A573-68240845D571}" srcOrd="0" destOrd="0" parTransId="{1F664072-064D-421E-BC77-559B219162C5}" sibTransId="{5A3EE4C7-4635-4B22-A726-A2F70006DC2D}"/>
    <dgm:cxn modelId="{34B8245F-452D-4252-8701-32FC50AF12EF}" srcId="{31A3A0B8-173D-4A60-88D6-09243D50FECC}" destId="{93BF6940-BB89-473B-8135-1F51C9104828}" srcOrd="1" destOrd="0" parTransId="{E4DE9C3C-DF33-4AAF-8F4C-70EC4AB1BF15}" sibTransId="{560CDCF3-44BD-4F52-B6CA-40D5B9E7CE9C}"/>
    <dgm:cxn modelId="{9979316F-2715-42EC-981F-AB7C5295B101}" type="presOf" srcId="{9B9552E9-67E4-45C5-A573-68240845D571}" destId="{A3A619A0-5F3A-42F8-9BD8-E96369819C32}" srcOrd="0" destOrd="0" presId="urn:microsoft.com/office/officeart/2018/2/layout/IconVerticalSolidList"/>
    <dgm:cxn modelId="{016E08D5-1917-48A6-82CB-ADFF0E8E6A68}" type="presOf" srcId="{31A3A0B8-173D-4A60-88D6-09243D50FECC}" destId="{14DBE349-73C6-434D-A23F-E2C5C6A3729F}" srcOrd="0" destOrd="0" presId="urn:microsoft.com/office/officeart/2018/2/layout/IconVerticalSolidList"/>
    <dgm:cxn modelId="{86D413ED-A1D4-4DA2-9FF3-E21668B3203F}" srcId="{31A3A0B8-173D-4A60-88D6-09243D50FECC}" destId="{C83F8549-8795-4DB2-9F73-67C72E57A7BC}" srcOrd="2" destOrd="0" parTransId="{97F16ACE-79FA-4D06-95B0-C06426B7E4C5}" sibTransId="{5939B858-5D7A-447D-82E3-4EFD96E44484}"/>
    <dgm:cxn modelId="{43B226F5-C7E9-48F2-B6FC-991DE2867FA2}" type="presParOf" srcId="{14DBE349-73C6-434D-A23F-E2C5C6A3729F}" destId="{E5EBACDA-9CDE-4F37-8834-046AEB8522CF}" srcOrd="0" destOrd="0" presId="urn:microsoft.com/office/officeart/2018/2/layout/IconVerticalSolidList"/>
    <dgm:cxn modelId="{27C1B6FB-7868-450F-B5BB-21802A661143}" type="presParOf" srcId="{E5EBACDA-9CDE-4F37-8834-046AEB8522CF}" destId="{D32F2DE9-EFD6-4AA6-AAAF-4BF72BA82F9D}" srcOrd="0" destOrd="0" presId="urn:microsoft.com/office/officeart/2018/2/layout/IconVerticalSolidList"/>
    <dgm:cxn modelId="{704EB7A4-818A-47CF-AEC0-B2B8E99D0EDC}" type="presParOf" srcId="{E5EBACDA-9CDE-4F37-8834-046AEB8522CF}" destId="{B9295963-BFA9-46C4-9726-4BCC24BB0C0A}" srcOrd="1" destOrd="0" presId="urn:microsoft.com/office/officeart/2018/2/layout/IconVerticalSolidList"/>
    <dgm:cxn modelId="{4ACA3FF5-C862-4337-853E-117ECBCC98F1}" type="presParOf" srcId="{E5EBACDA-9CDE-4F37-8834-046AEB8522CF}" destId="{3BA4B508-5FF0-423F-8436-F9CBD8141314}" srcOrd="2" destOrd="0" presId="urn:microsoft.com/office/officeart/2018/2/layout/IconVerticalSolidList"/>
    <dgm:cxn modelId="{605A66FC-8FE0-4E8E-9A53-EB84E5F05D1F}" type="presParOf" srcId="{E5EBACDA-9CDE-4F37-8834-046AEB8522CF}" destId="{A3A619A0-5F3A-42F8-9BD8-E96369819C32}" srcOrd="3" destOrd="0" presId="urn:microsoft.com/office/officeart/2018/2/layout/IconVerticalSolidList"/>
    <dgm:cxn modelId="{5FDA00AA-986E-4B97-8BD4-79799E8F3A11}" type="presParOf" srcId="{14DBE349-73C6-434D-A23F-E2C5C6A3729F}" destId="{EA96CC3C-17D9-4B12-A555-4A0C2F64A022}" srcOrd="1" destOrd="0" presId="urn:microsoft.com/office/officeart/2018/2/layout/IconVerticalSolidList"/>
    <dgm:cxn modelId="{2AA61AEC-EF8E-4D99-8A90-FC5D8AEB72A3}" type="presParOf" srcId="{14DBE349-73C6-434D-A23F-E2C5C6A3729F}" destId="{1784054E-AC27-4304-A6CA-9EB0B3675496}" srcOrd="2" destOrd="0" presId="urn:microsoft.com/office/officeart/2018/2/layout/IconVerticalSolidList"/>
    <dgm:cxn modelId="{34F2AD82-72E9-49D0-9498-4E9A224F1A5A}" type="presParOf" srcId="{1784054E-AC27-4304-A6CA-9EB0B3675496}" destId="{7781C12D-4475-408B-8FD0-D7047B6B5843}" srcOrd="0" destOrd="0" presId="urn:microsoft.com/office/officeart/2018/2/layout/IconVerticalSolidList"/>
    <dgm:cxn modelId="{729F95B9-21F5-4E31-BE99-294130E50C16}" type="presParOf" srcId="{1784054E-AC27-4304-A6CA-9EB0B3675496}" destId="{D845D06F-8976-425B-A70C-B5654E6A8706}" srcOrd="1" destOrd="0" presId="urn:microsoft.com/office/officeart/2018/2/layout/IconVerticalSolidList"/>
    <dgm:cxn modelId="{3DF37B19-0158-4C65-A2B1-7DED6514525F}" type="presParOf" srcId="{1784054E-AC27-4304-A6CA-9EB0B3675496}" destId="{40569E05-193A-4A96-B052-88498B0B63B6}" srcOrd="2" destOrd="0" presId="urn:microsoft.com/office/officeart/2018/2/layout/IconVerticalSolidList"/>
    <dgm:cxn modelId="{8B3BD559-84CC-4B2D-887E-414A66B5D370}" type="presParOf" srcId="{1784054E-AC27-4304-A6CA-9EB0B3675496}" destId="{D096B709-7F36-4AF9-8129-FF1118CB5B58}" srcOrd="3" destOrd="0" presId="urn:microsoft.com/office/officeart/2018/2/layout/IconVerticalSolidList"/>
    <dgm:cxn modelId="{E25D8274-AFFC-483D-9631-35A489928DC0}" type="presParOf" srcId="{14DBE349-73C6-434D-A23F-E2C5C6A3729F}" destId="{627683E6-76B6-4942-996A-E9DE69071EB3}" srcOrd="3" destOrd="0" presId="urn:microsoft.com/office/officeart/2018/2/layout/IconVerticalSolidList"/>
    <dgm:cxn modelId="{F5F76F33-4000-4402-92A7-68EC5C75958F}" type="presParOf" srcId="{14DBE349-73C6-434D-A23F-E2C5C6A3729F}" destId="{D3C36296-87EB-4BDC-80C4-1BE537FBF2D0}" srcOrd="4" destOrd="0" presId="urn:microsoft.com/office/officeart/2018/2/layout/IconVerticalSolidList"/>
    <dgm:cxn modelId="{90D848A5-FB51-4EC2-94E1-2B08B4FB62CA}" type="presParOf" srcId="{D3C36296-87EB-4BDC-80C4-1BE537FBF2D0}" destId="{FAAC38DF-E0D0-404C-9F81-B9AFFCF73B91}" srcOrd="0" destOrd="0" presId="urn:microsoft.com/office/officeart/2018/2/layout/IconVerticalSolidList"/>
    <dgm:cxn modelId="{6A1FBA5E-7AE3-44C4-8DD4-0F3F901F024B}" type="presParOf" srcId="{D3C36296-87EB-4BDC-80C4-1BE537FBF2D0}" destId="{BC76B565-8F75-47E4-B278-32A702B4CEEF}" srcOrd="1" destOrd="0" presId="urn:microsoft.com/office/officeart/2018/2/layout/IconVerticalSolidList"/>
    <dgm:cxn modelId="{F1F76A22-22E0-4C77-94B7-D26DD87DC29E}" type="presParOf" srcId="{D3C36296-87EB-4BDC-80C4-1BE537FBF2D0}" destId="{84DCA20E-C7F7-4917-90F9-7140316EE709}" srcOrd="2" destOrd="0" presId="urn:microsoft.com/office/officeart/2018/2/layout/IconVerticalSolidList"/>
    <dgm:cxn modelId="{3E03F01B-B40E-40E9-B239-09924CB7F56F}" type="presParOf" srcId="{D3C36296-87EB-4BDC-80C4-1BE537FBF2D0}" destId="{E21E74D9-5C77-4AB6-92A6-FCDB59A3626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1A3A0B8-173D-4A60-88D6-09243D50FEC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B9552E9-67E4-45C5-A573-68240845D571}">
      <dgm:prSet custT="1"/>
      <dgm:spPr/>
      <dgm:t>
        <a:bodyPr/>
        <a:lstStyle/>
        <a:p>
          <a:r>
            <a:rPr lang="en" sz="1400" dirty="0">
              <a:hlinkClick xmlns:r="http://schemas.openxmlformats.org/officeDocument/2006/relationships" r:id="rId1"/>
            </a:rPr>
            <a:t>https://e-tutor.itsa.org.tw/e-Tutor/mod/programming/view.php?id=30755</a:t>
          </a:r>
          <a:endParaRPr lang="en-US" sz="1400" dirty="0"/>
        </a:p>
      </dgm:t>
    </dgm:pt>
    <dgm:pt modelId="{1F664072-064D-421E-BC77-559B219162C5}" type="parTrans" cxnId="{065C1D53-59D1-4F63-8421-1BFF778685B4}">
      <dgm:prSet/>
      <dgm:spPr/>
      <dgm:t>
        <a:bodyPr/>
        <a:lstStyle/>
        <a:p>
          <a:endParaRPr lang="en-US"/>
        </a:p>
      </dgm:t>
    </dgm:pt>
    <dgm:pt modelId="{5A3EE4C7-4635-4B22-A726-A2F70006DC2D}" type="sibTrans" cxnId="{065C1D53-59D1-4F63-8421-1BFF778685B4}">
      <dgm:prSet/>
      <dgm:spPr/>
      <dgm:t>
        <a:bodyPr/>
        <a:lstStyle/>
        <a:p>
          <a:endParaRPr lang="en-US"/>
        </a:p>
      </dgm:t>
    </dgm:pt>
    <dgm:pt modelId="{93BF6940-BB89-473B-8135-1F51C9104828}">
      <dgm:prSet custT="1"/>
      <dgm:spPr/>
      <dgm:t>
        <a:bodyPr/>
        <a:lstStyle/>
        <a:p>
          <a:r>
            <a:rPr kumimoji="1" lang="zh-TW" sz="2400" dirty="0"/>
            <a:t>運算思維</a:t>
          </a:r>
          <a:r>
            <a:rPr kumimoji="1" lang="en-US" sz="2400" dirty="0"/>
            <a:t>:</a:t>
          </a:r>
          <a:r>
            <a:rPr kumimoji="1" lang="zh-TW" sz="2400" dirty="0"/>
            <a:t> </a:t>
          </a:r>
          <a:r>
            <a:rPr kumimoji="1" lang="en-US" sz="2400" dirty="0"/>
            <a:t>(</a:t>
          </a:r>
          <a:r>
            <a:rPr kumimoji="1" lang="zh-TW" sz="2400" dirty="0"/>
            <a:t>課堂講解</a:t>
          </a:r>
          <a:r>
            <a:rPr kumimoji="1" lang="en-US" sz="2400" dirty="0"/>
            <a:t>)</a:t>
          </a:r>
          <a:endParaRPr lang="en-US" sz="2400" dirty="0"/>
        </a:p>
      </dgm:t>
    </dgm:pt>
    <dgm:pt modelId="{E4DE9C3C-DF33-4AAF-8F4C-70EC4AB1BF15}" type="parTrans" cxnId="{34B8245F-452D-4252-8701-32FC50AF12EF}">
      <dgm:prSet/>
      <dgm:spPr/>
      <dgm:t>
        <a:bodyPr/>
        <a:lstStyle/>
        <a:p>
          <a:endParaRPr lang="en-US"/>
        </a:p>
      </dgm:t>
    </dgm:pt>
    <dgm:pt modelId="{560CDCF3-44BD-4F52-B6CA-40D5B9E7CE9C}" type="sibTrans" cxnId="{34B8245F-452D-4252-8701-32FC50AF12EF}">
      <dgm:prSet/>
      <dgm:spPr/>
      <dgm:t>
        <a:bodyPr/>
        <a:lstStyle/>
        <a:p>
          <a:endParaRPr lang="en-US"/>
        </a:p>
      </dgm:t>
    </dgm:pt>
    <dgm:pt modelId="{C83F8549-8795-4DB2-9F73-67C72E57A7BC}">
      <dgm:prSet custT="1"/>
      <dgm:spPr/>
      <dgm:t>
        <a:bodyPr/>
        <a:lstStyle/>
        <a:p>
          <a:r>
            <a:rPr kumimoji="1" lang="zh-TW" sz="2400"/>
            <a:t>程式碼說明</a:t>
          </a:r>
          <a:r>
            <a:rPr kumimoji="1" lang="en-US" sz="2400"/>
            <a:t>:</a:t>
          </a:r>
          <a:r>
            <a:rPr kumimoji="1" lang="zh-TW" sz="2400"/>
            <a:t> </a:t>
          </a:r>
          <a:r>
            <a:rPr kumimoji="1" lang="en-US" sz="2400"/>
            <a:t>(</a:t>
          </a:r>
          <a:r>
            <a:rPr kumimoji="1" lang="zh-TW" sz="2400"/>
            <a:t>課堂講解</a:t>
          </a:r>
          <a:r>
            <a:rPr kumimoji="1" lang="en-US" sz="2400"/>
            <a:t>)</a:t>
          </a:r>
          <a:endParaRPr lang="en-US" sz="2400"/>
        </a:p>
      </dgm:t>
    </dgm:pt>
    <dgm:pt modelId="{97F16ACE-79FA-4D06-95B0-C06426B7E4C5}" type="parTrans" cxnId="{86D413ED-A1D4-4DA2-9FF3-E21668B3203F}">
      <dgm:prSet/>
      <dgm:spPr/>
      <dgm:t>
        <a:bodyPr/>
        <a:lstStyle/>
        <a:p>
          <a:endParaRPr lang="en-US"/>
        </a:p>
      </dgm:t>
    </dgm:pt>
    <dgm:pt modelId="{5939B858-5D7A-447D-82E3-4EFD96E44484}" type="sibTrans" cxnId="{86D413ED-A1D4-4DA2-9FF3-E21668B3203F}">
      <dgm:prSet/>
      <dgm:spPr/>
      <dgm:t>
        <a:bodyPr/>
        <a:lstStyle/>
        <a:p>
          <a:endParaRPr lang="en-US"/>
        </a:p>
      </dgm:t>
    </dgm:pt>
    <dgm:pt modelId="{14DBE349-73C6-434D-A23F-E2C5C6A3729F}" type="pres">
      <dgm:prSet presAssocID="{31A3A0B8-173D-4A60-88D6-09243D50FECC}" presName="root" presStyleCnt="0">
        <dgm:presLayoutVars>
          <dgm:dir/>
          <dgm:resizeHandles val="exact"/>
        </dgm:presLayoutVars>
      </dgm:prSet>
      <dgm:spPr/>
    </dgm:pt>
    <dgm:pt modelId="{E5EBACDA-9CDE-4F37-8834-046AEB8522CF}" type="pres">
      <dgm:prSet presAssocID="{9B9552E9-67E4-45C5-A573-68240845D571}" presName="compNode" presStyleCnt="0"/>
      <dgm:spPr/>
    </dgm:pt>
    <dgm:pt modelId="{D32F2DE9-EFD6-4AA6-AAAF-4BF72BA82F9D}" type="pres">
      <dgm:prSet presAssocID="{9B9552E9-67E4-45C5-A573-68240845D571}" presName="bgRect" presStyleLbl="bgShp" presStyleIdx="0" presStyleCnt="3"/>
      <dgm:spPr/>
    </dgm:pt>
    <dgm:pt modelId="{B9295963-BFA9-46C4-9726-4BCC24BB0C0A}" type="pres">
      <dgm:prSet presAssocID="{9B9552E9-67E4-45C5-A573-68240845D571}" presName="iconRect" presStyleLbl="node1" presStyleIdx="0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3BA4B508-5FF0-423F-8436-F9CBD8141314}" type="pres">
      <dgm:prSet presAssocID="{9B9552E9-67E4-45C5-A573-68240845D571}" presName="spaceRect" presStyleCnt="0"/>
      <dgm:spPr/>
    </dgm:pt>
    <dgm:pt modelId="{A3A619A0-5F3A-42F8-9BD8-E96369819C32}" type="pres">
      <dgm:prSet presAssocID="{9B9552E9-67E4-45C5-A573-68240845D571}" presName="parTx" presStyleLbl="revTx" presStyleIdx="0" presStyleCnt="3">
        <dgm:presLayoutVars>
          <dgm:chMax val="0"/>
          <dgm:chPref val="0"/>
        </dgm:presLayoutVars>
      </dgm:prSet>
      <dgm:spPr/>
    </dgm:pt>
    <dgm:pt modelId="{EA96CC3C-17D9-4B12-A555-4A0C2F64A022}" type="pres">
      <dgm:prSet presAssocID="{5A3EE4C7-4635-4B22-A726-A2F70006DC2D}" presName="sibTrans" presStyleCnt="0"/>
      <dgm:spPr/>
    </dgm:pt>
    <dgm:pt modelId="{1784054E-AC27-4304-A6CA-9EB0B3675496}" type="pres">
      <dgm:prSet presAssocID="{93BF6940-BB89-473B-8135-1F51C9104828}" presName="compNode" presStyleCnt="0"/>
      <dgm:spPr/>
    </dgm:pt>
    <dgm:pt modelId="{7781C12D-4475-408B-8FD0-D7047B6B5843}" type="pres">
      <dgm:prSet presAssocID="{93BF6940-BB89-473B-8135-1F51C9104828}" presName="bgRect" presStyleLbl="bgShp" presStyleIdx="1" presStyleCnt="3"/>
      <dgm:spPr/>
    </dgm:pt>
    <dgm:pt modelId="{D845D06F-8976-425B-A70C-B5654E6A8706}" type="pres">
      <dgm:prSet presAssocID="{93BF6940-BB89-473B-8135-1F51C9104828}" presName="iconRect" presStyleLbl="node1" presStyleIdx="1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40569E05-193A-4A96-B052-88498B0B63B6}" type="pres">
      <dgm:prSet presAssocID="{93BF6940-BB89-473B-8135-1F51C9104828}" presName="spaceRect" presStyleCnt="0"/>
      <dgm:spPr/>
    </dgm:pt>
    <dgm:pt modelId="{D096B709-7F36-4AF9-8129-FF1118CB5B58}" type="pres">
      <dgm:prSet presAssocID="{93BF6940-BB89-473B-8135-1F51C9104828}" presName="parTx" presStyleLbl="revTx" presStyleIdx="1" presStyleCnt="3">
        <dgm:presLayoutVars>
          <dgm:chMax val="0"/>
          <dgm:chPref val="0"/>
        </dgm:presLayoutVars>
      </dgm:prSet>
      <dgm:spPr/>
    </dgm:pt>
    <dgm:pt modelId="{627683E6-76B6-4942-996A-E9DE69071EB3}" type="pres">
      <dgm:prSet presAssocID="{560CDCF3-44BD-4F52-B6CA-40D5B9E7CE9C}" presName="sibTrans" presStyleCnt="0"/>
      <dgm:spPr/>
    </dgm:pt>
    <dgm:pt modelId="{D3C36296-87EB-4BDC-80C4-1BE537FBF2D0}" type="pres">
      <dgm:prSet presAssocID="{C83F8549-8795-4DB2-9F73-67C72E57A7BC}" presName="compNode" presStyleCnt="0"/>
      <dgm:spPr/>
    </dgm:pt>
    <dgm:pt modelId="{FAAC38DF-E0D0-404C-9F81-B9AFFCF73B91}" type="pres">
      <dgm:prSet presAssocID="{C83F8549-8795-4DB2-9F73-67C72E57A7BC}" presName="bgRect" presStyleLbl="bgShp" presStyleIdx="2" presStyleCnt="3"/>
      <dgm:spPr/>
    </dgm:pt>
    <dgm:pt modelId="{BC76B565-8F75-47E4-B278-32A702B4CEEF}" type="pres">
      <dgm:prSet presAssocID="{C83F8549-8795-4DB2-9F73-67C72E57A7BC}" presName="iconRect" presStyleLbl="node1" presStyleIdx="2" presStyleCnt="3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ue"/>
        </a:ext>
      </dgm:extLst>
    </dgm:pt>
    <dgm:pt modelId="{84DCA20E-C7F7-4917-90F9-7140316EE709}" type="pres">
      <dgm:prSet presAssocID="{C83F8549-8795-4DB2-9F73-67C72E57A7BC}" presName="spaceRect" presStyleCnt="0"/>
      <dgm:spPr/>
    </dgm:pt>
    <dgm:pt modelId="{E21E74D9-5C77-4AB6-92A6-FCDB59A36263}" type="pres">
      <dgm:prSet presAssocID="{C83F8549-8795-4DB2-9F73-67C72E57A7B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D96E248-24F9-4456-960A-8962A52461F5}" type="presOf" srcId="{C83F8549-8795-4DB2-9F73-67C72E57A7BC}" destId="{E21E74D9-5C77-4AB6-92A6-FCDB59A36263}" srcOrd="0" destOrd="0" presId="urn:microsoft.com/office/officeart/2018/2/layout/IconVerticalSolidList"/>
    <dgm:cxn modelId="{6880FA4D-B89E-4218-9CE2-086738B73F89}" type="presOf" srcId="{93BF6940-BB89-473B-8135-1F51C9104828}" destId="{D096B709-7F36-4AF9-8129-FF1118CB5B58}" srcOrd="0" destOrd="0" presId="urn:microsoft.com/office/officeart/2018/2/layout/IconVerticalSolidList"/>
    <dgm:cxn modelId="{065C1D53-59D1-4F63-8421-1BFF778685B4}" srcId="{31A3A0B8-173D-4A60-88D6-09243D50FECC}" destId="{9B9552E9-67E4-45C5-A573-68240845D571}" srcOrd="0" destOrd="0" parTransId="{1F664072-064D-421E-BC77-559B219162C5}" sibTransId="{5A3EE4C7-4635-4B22-A726-A2F70006DC2D}"/>
    <dgm:cxn modelId="{34B8245F-452D-4252-8701-32FC50AF12EF}" srcId="{31A3A0B8-173D-4A60-88D6-09243D50FECC}" destId="{93BF6940-BB89-473B-8135-1F51C9104828}" srcOrd="1" destOrd="0" parTransId="{E4DE9C3C-DF33-4AAF-8F4C-70EC4AB1BF15}" sibTransId="{560CDCF3-44BD-4F52-B6CA-40D5B9E7CE9C}"/>
    <dgm:cxn modelId="{9979316F-2715-42EC-981F-AB7C5295B101}" type="presOf" srcId="{9B9552E9-67E4-45C5-A573-68240845D571}" destId="{A3A619A0-5F3A-42F8-9BD8-E96369819C32}" srcOrd="0" destOrd="0" presId="urn:microsoft.com/office/officeart/2018/2/layout/IconVerticalSolidList"/>
    <dgm:cxn modelId="{016E08D5-1917-48A6-82CB-ADFF0E8E6A68}" type="presOf" srcId="{31A3A0B8-173D-4A60-88D6-09243D50FECC}" destId="{14DBE349-73C6-434D-A23F-E2C5C6A3729F}" srcOrd="0" destOrd="0" presId="urn:microsoft.com/office/officeart/2018/2/layout/IconVerticalSolidList"/>
    <dgm:cxn modelId="{86D413ED-A1D4-4DA2-9FF3-E21668B3203F}" srcId="{31A3A0B8-173D-4A60-88D6-09243D50FECC}" destId="{C83F8549-8795-4DB2-9F73-67C72E57A7BC}" srcOrd="2" destOrd="0" parTransId="{97F16ACE-79FA-4D06-95B0-C06426B7E4C5}" sibTransId="{5939B858-5D7A-447D-82E3-4EFD96E44484}"/>
    <dgm:cxn modelId="{43B226F5-C7E9-48F2-B6FC-991DE2867FA2}" type="presParOf" srcId="{14DBE349-73C6-434D-A23F-E2C5C6A3729F}" destId="{E5EBACDA-9CDE-4F37-8834-046AEB8522CF}" srcOrd="0" destOrd="0" presId="urn:microsoft.com/office/officeart/2018/2/layout/IconVerticalSolidList"/>
    <dgm:cxn modelId="{27C1B6FB-7868-450F-B5BB-21802A661143}" type="presParOf" srcId="{E5EBACDA-9CDE-4F37-8834-046AEB8522CF}" destId="{D32F2DE9-EFD6-4AA6-AAAF-4BF72BA82F9D}" srcOrd="0" destOrd="0" presId="urn:microsoft.com/office/officeart/2018/2/layout/IconVerticalSolidList"/>
    <dgm:cxn modelId="{704EB7A4-818A-47CF-AEC0-B2B8E99D0EDC}" type="presParOf" srcId="{E5EBACDA-9CDE-4F37-8834-046AEB8522CF}" destId="{B9295963-BFA9-46C4-9726-4BCC24BB0C0A}" srcOrd="1" destOrd="0" presId="urn:microsoft.com/office/officeart/2018/2/layout/IconVerticalSolidList"/>
    <dgm:cxn modelId="{4ACA3FF5-C862-4337-853E-117ECBCC98F1}" type="presParOf" srcId="{E5EBACDA-9CDE-4F37-8834-046AEB8522CF}" destId="{3BA4B508-5FF0-423F-8436-F9CBD8141314}" srcOrd="2" destOrd="0" presId="urn:microsoft.com/office/officeart/2018/2/layout/IconVerticalSolidList"/>
    <dgm:cxn modelId="{605A66FC-8FE0-4E8E-9A53-EB84E5F05D1F}" type="presParOf" srcId="{E5EBACDA-9CDE-4F37-8834-046AEB8522CF}" destId="{A3A619A0-5F3A-42F8-9BD8-E96369819C32}" srcOrd="3" destOrd="0" presId="urn:microsoft.com/office/officeart/2018/2/layout/IconVerticalSolidList"/>
    <dgm:cxn modelId="{5FDA00AA-986E-4B97-8BD4-79799E8F3A11}" type="presParOf" srcId="{14DBE349-73C6-434D-A23F-E2C5C6A3729F}" destId="{EA96CC3C-17D9-4B12-A555-4A0C2F64A022}" srcOrd="1" destOrd="0" presId="urn:microsoft.com/office/officeart/2018/2/layout/IconVerticalSolidList"/>
    <dgm:cxn modelId="{2AA61AEC-EF8E-4D99-8A90-FC5D8AEB72A3}" type="presParOf" srcId="{14DBE349-73C6-434D-A23F-E2C5C6A3729F}" destId="{1784054E-AC27-4304-A6CA-9EB0B3675496}" srcOrd="2" destOrd="0" presId="urn:microsoft.com/office/officeart/2018/2/layout/IconVerticalSolidList"/>
    <dgm:cxn modelId="{34F2AD82-72E9-49D0-9498-4E9A224F1A5A}" type="presParOf" srcId="{1784054E-AC27-4304-A6CA-9EB0B3675496}" destId="{7781C12D-4475-408B-8FD0-D7047B6B5843}" srcOrd="0" destOrd="0" presId="urn:microsoft.com/office/officeart/2018/2/layout/IconVerticalSolidList"/>
    <dgm:cxn modelId="{729F95B9-21F5-4E31-BE99-294130E50C16}" type="presParOf" srcId="{1784054E-AC27-4304-A6CA-9EB0B3675496}" destId="{D845D06F-8976-425B-A70C-B5654E6A8706}" srcOrd="1" destOrd="0" presId="urn:microsoft.com/office/officeart/2018/2/layout/IconVerticalSolidList"/>
    <dgm:cxn modelId="{3DF37B19-0158-4C65-A2B1-7DED6514525F}" type="presParOf" srcId="{1784054E-AC27-4304-A6CA-9EB0B3675496}" destId="{40569E05-193A-4A96-B052-88498B0B63B6}" srcOrd="2" destOrd="0" presId="urn:microsoft.com/office/officeart/2018/2/layout/IconVerticalSolidList"/>
    <dgm:cxn modelId="{8B3BD559-84CC-4B2D-887E-414A66B5D370}" type="presParOf" srcId="{1784054E-AC27-4304-A6CA-9EB0B3675496}" destId="{D096B709-7F36-4AF9-8129-FF1118CB5B58}" srcOrd="3" destOrd="0" presId="urn:microsoft.com/office/officeart/2018/2/layout/IconVerticalSolidList"/>
    <dgm:cxn modelId="{E25D8274-AFFC-483D-9631-35A489928DC0}" type="presParOf" srcId="{14DBE349-73C6-434D-A23F-E2C5C6A3729F}" destId="{627683E6-76B6-4942-996A-E9DE69071EB3}" srcOrd="3" destOrd="0" presId="urn:microsoft.com/office/officeart/2018/2/layout/IconVerticalSolidList"/>
    <dgm:cxn modelId="{F5F76F33-4000-4402-92A7-68EC5C75958F}" type="presParOf" srcId="{14DBE349-73C6-434D-A23F-E2C5C6A3729F}" destId="{D3C36296-87EB-4BDC-80C4-1BE537FBF2D0}" srcOrd="4" destOrd="0" presId="urn:microsoft.com/office/officeart/2018/2/layout/IconVerticalSolidList"/>
    <dgm:cxn modelId="{90D848A5-FB51-4EC2-94E1-2B08B4FB62CA}" type="presParOf" srcId="{D3C36296-87EB-4BDC-80C4-1BE537FBF2D0}" destId="{FAAC38DF-E0D0-404C-9F81-B9AFFCF73B91}" srcOrd="0" destOrd="0" presId="urn:microsoft.com/office/officeart/2018/2/layout/IconVerticalSolidList"/>
    <dgm:cxn modelId="{6A1FBA5E-7AE3-44C4-8DD4-0F3F901F024B}" type="presParOf" srcId="{D3C36296-87EB-4BDC-80C4-1BE537FBF2D0}" destId="{BC76B565-8F75-47E4-B278-32A702B4CEEF}" srcOrd="1" destOrd="0" presId="urn:microsoft.com/office/officeart/2018/2/layout/IconVerticalSolidList"/>
    <dgm:cxn modelId="{F1F76A22-22E0-4C77-94B7-D26DD87DC29E}" type="presParOf" srcId="{D3C36296-87EB-4BDC-80C4-1BE537FBF2D0}" destId="{84DCA20E-C7F7-4917-90F9-7140316EE709}" srcOrd="2" destOrd="0" presId="urn:microsoft.com/office/officeart/2018/2/layout/IconVerticalSolidList"/>
    <dgm:cxn modelId="{3E03F01B-B40E-40E9-B239-09924CB7F56F}" type="presParOf" srcId="{D3C36296-87EB-4BDC-80C4-1BE537FBF2D0}" destId="{E21E74D9-5C77-4AB6-92A6-FCDB59A3626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1A3A0B8-173D-4A60-88D6-09243D50FEC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B9552E9-67E4-45C5-A573-68240845D571}">
      <dgm:prSet custT="1"/>
      <dgm:spPr/>
      <dgm:t>
        <a:bodyPr/>
        <a:lstStyle/>
        <a:p>
          <a:r>
            <a:rPr lang="en" sz="1400" dirty="0">
              <a:hlinkClick xmlns:r="http://schemas.openxmlformats.org/officeDocument/2006/relationships" r:id="rId1"/>
            </a:rPr>
            <a:t>https://e-tutor.itsa.org.tw/e-Tutor/mod/programming/view.php?id=30752</a:t>
          </a:r>
          <a:endParaRPr lang="en-US" sz="1400" dirty="0"/>
        </a:p>
      </dgm:t>
    </dgm:pt>
    <dgm:pt modelId="{1F664072-064D-421E-BC77-559B219162C5}" type="parTrans" cxnId="{065C1D53-59D1-4F63-8421-1BFF778685B4}">
      <dgm:prSet/>
      <dgm:spPr/>
      <dgm:t>
        <a:bodyPr/>
        <a:lstStyle/>
        <a:p>
          <a:endParaRPr lang="en-US"/>
        </a:p>
      </dgm:t>
    </dgm:pt>
    <dgm:pt modelId="{5A3EE4C7-4635-4B22-A726-A2F70006DC2D}" type="sibTrans" cxnId="{065C1D53-59D1-4F63-8421-1BFF778685B4}">
      <dgm:prSet/>
      <dgm:spPr/>
      <dgm:t>
        <a:bodyPr/>
        <a:lstStyle/>
        <a:p>
          <a:endParaRPr lang="en-US"/>
        </a:p>
      </dgm:t>
    </dgm:pt>
    <dgm:pt modelId="{93BF6940-BB89-473B-8135-1F51C9104828}">
      <dgm:prSet custT="1"/>
      <dgm:spPr/>
      <dgm:t>
        <a:bodyPr/>
        <a:lstStyle/>
        <a:p>
          <a:r>
            <a:rPr kumimoji="1" lang="zh-TW" sz="2400" dirty="0"/>
            <a:t>運算思維</a:t>
          </a:r>
          <a:r>
            <a:rPr kumimoji="1" lang="en-US" sz="2400" dirty="0"/>
            <a:t>:</a:t>
          </a:r>
          <a:r>
            <a:rPr kumimoji="1" lang="zh-TW" sz="2400" dirty="0"/>
            <a:t> </a:t>
          </a:r>
          <a:r>
            <a:rPr kumimoji="1" lang="en-US" sz="2400" dirty="0"/>
            <a:t>(</a:t>
          </a:r>
          <a:r>
            <a:rPr kumimoji="1" lang="zh-TW" sz="2400" dirty="0"/>
            <a:t>課堂講解</a:t>
          </a:r>
          <a:r>
            <a:rPr kumimoji="1" lang="en-US" sz="2400" dirty="0"/>
            <a:t>)</a:t>
          </a:r>
          <a:endParaRPr lang="en-US" sz="2400" dirty="0"/>
        </a:p>
      </dgm:t>
    </dgm:pt>
    <dgm:pt modelId="{E4DE9C3C-DF33-4AAF-8F4C-70EC4AB1BF15}" type="parTrans" cxnId="{34B8245F-452D-4252-8701-32FC50AF12EF}">
      <dgm:prSet/>
      <dgm:spPr/>
      <dgm:t>
        <a:bodyPr/>
        <a:lstStyle/>
        <a:p>
          <a:endParaRPr lang="en-US"/>
        </a:p>
      </dgm:t>
    </dgm:pt>
    <dgm:pt modelId="{560CDCF3-44BD-4F52-B6CA-40D5B9E7CE9C}" type="sibTrans" cxnId="{34B8245F-452D-4252-8701-32FC50AF12EF}">
      <dgm:prSet/>
      <dgm:spPr/>
      <dgm:t>
        <a:bodyPr/>
        <a:lstStyle/>
        <a:p>
          <a:endParaRPr lang="en-US"/>
        </a:p>
      </dgm:t>
    </dgm:pt>
    <dgm:pt modelId="{C83F8549-8795-4DB2-9F73-67C72E57A7BC}">
      <dgm:prSet custT="1"/>
      <dgm:spPr/>
      <dgm:t>
        <a:bodyPr/>
        <a:lstStyle/>
        <a:p>
          <a:r>
            <a:rPr kumimoji="1" lang="zh-TW" sz="2400"/>
            <a:t>程式碼說明</a:t>
          </a:r>
          <a:r>
            <a:rPr kumimoji="1" lang="en-US" sz="2400"/>
            <a:t>:</a:t>
          </a:r>
          <a:r>
            <a:rPr kumimoji="1" lang="zh-TW" sz="2400"/>
            <a:t> </a:t>
          </a:r>
          <a:r>
            <a:rPr kumimoji="1" lang="en-US" sz="2400"/>
            <a:t>(</a:t>
          </a:r>
          <a:r>
            <a:rPr kumimoji="1" lang="zh-TW" sz="2400"/>
            <a:t>課堂講解</a:t>
          </a:r>
          <a:r>
            <a:rPr kumimoji="1" lang="en-US" sz="2400"/>
            <a:t>)</a:t>
          </a:r>
          <a:endParaRPr lang="en-US" sz="2400"/>
        </a:p>
      </dgm:t>
    </dgm:pt>
    <dgm:pt modelId="{97F16ACE-79FA-4D06-95B0-C06426B7E4C5}" type="parTrans" cxnId="{86D413ED-A1D4-4DA2-9FF3-E21668B3203F}">
      <dgm:prSet/>
      <dgm:spPr/>
      <dgm:t>
        <a:bodyPr/>
        <a:lstStyle/>
        <a:p>
          <a:endParaRPr lang="en-US"/>
        </a:p>
      </dgm:t>
    </dgm:pt>
    <dgm:pt modelId="{5939B858-5D7A-447D-82E3-4EFD96E44484}" type="sibTrans" cxnId="{86D413ED-A1D4-4DA2-9FF3-E21668B3203F}">
      <dgm:prSet/>
      <dgm:spPr/>
      <dgm:t>
        <a:bodyPr/>
        <a:lstStyle/>
        <a:p>
          <a:endParaRPr lang="en-US"/>
        </a:p>
      </dgm:t>
    </dgm:pt>
    <dgm:pt modelId="{14DBE349-73C6-434D-A23F-E2C5C6A3729F}" type="pres">
      <dgm:prSet presAssocID="{31A3A0B8-173D-4A60-88D6-09243D50FECC}" presName="root" presStyleCnt="0">
        <dgm:presLayoutVars>
          <dgm:dir/>
          <dgm:resizeHandles val="exact"/>
        </dgm:presLayoutVars>
      </dgm:prSet>
      <dgm:spPr/>
    </dgm:pt>
    <dgm:pt modelId="{E5EBACDA-9CDE-4F37-8834-046AEB8522CF}" type="pres">
      <dgm:prSet presAssocID="{9B9552E9-67E4-45C5-A573-68240845D571}" presName="compNode" presStyleCnt="0"/>
      <dgm:spPr/>
    </dgm:pt>
    <dgm:pt modelId="{D32F2DE9-EFD6-4AA6-AAAF-4BF72BA82F9D}" type="pres">
      <dgm:prSet presAssocID="{9B9552E9-67E4-45C5-A573-68240845D571}" presName="bgRect" presStyleLbl="bgShp" presStyleIdx="0" presStyleCnt="3"/>
      <dgm:spPr/>
    </dgm:pt>
    <dgm:pt modelId="{B9295963-BFA9-46C4-9726-4BCC24BB0C0A}" type="pres">
      <dgm:prSet presAssocID="{9B9552E9-67E4-45C5-A573-68240845D571}" presName="iconRect" presStyleLbl="node1" presStyleIdx="0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3BA4B508-5FF0-423F-8436-F9CBD8141314}" type="pres">
      <dgm:prSet presAssocID="{9B9552E9-67E4-45C5-A573-68240845D571}" presName="spaceRect" presStyleCnt="0"/>
      <dgm:spPr/>
    </dgm:pt>
    <dgm:pt modelId="{A3A619A0-5F3A-42F8-9BD8-E96369819C32}" type="pres">
      <dgm:prSet presAssocID="{9B9552E9-67E4-45C5-A573-68240845D571}" presName="parTx" presStyleLbl="revTx" presStyleIdx="0" presStyleCnt="3">
        <dgm:presLayoutVars>
          <dgm:chMax val="0"/>
          <dgm:chPref val="0"/>
        </dgm:presLayoutVars>
      </dgm:prSet>
      <dgm:spPr/>
    </dgm:pt>
    <dgm:pt modelId="{EA96CC3C-17D9-4B12-A555-4A0C2F64A022}" type="pres">
      <dgm:prSet presAssocID="{5A3EE4C7-4635-4B22-A726-A2F70006DC2D}" presName="sibTrans" presStyleCnt="0"/>
      <dgm:spPr/>
    </dgm:pt>
    <dgm:pt modelId="{1784054E-AC27-4304-A6CA-9EB0B3675496}" type="pres">
      <dgm:prSet presAssocID="{93BF6940-BB89-473B-8135-1F51C9104828}" presName="compNode" presStyleCnt="0"/>
      <dgm:spPr/>
    </dgm:pt>
    <dgm:pt modelId="{7781C12D-4475-408B-8FD0-D7047B6B5843}" type="pres">
      <dgm:prSet presAssocID="{93BF6940-BB89-473B-8135-1F51C9104828}" presName="bgRect" presStyleLbl="bgShp" presStyleIdx="1" presStyleCnt="3"/>
      <dgm:spPr/>
    </dgm:pt>
    <dgm:pt modelId="{D845D06F-8976-425B-A70C-B5654E6A8706}" type="pres">
      <dgm:prSet presAssocID="{93BF6940-BB89-473B-8135-1F51C9104828}" presName="iconRect" presStyleLbl="node1" presStyleIdx="1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40569E05-193A-4A96-B052-88498B0B63B6}" type="pres">
      <dgm:prSet presAssocID="{93BF6940-BB89-473B-8135-1F51C9104828}" presName="spaceRect" presStyleCnt="0"/>
      <dgm:spPr/>
    </dgm:pt>
    <dgm:pt modelId="{D096B709-7F36-4AF9-8129-FF1118CB5B58}" type="pres">
      <dgm:prSet presAssocID="{93BF6940-BB89-473B-8135-1F51C9104828}" presName="parTx" presStyleLbl="revTx" presStyleIdx="1" presStyleCnt="3">
        <dgm:presLayoutVars>
          <dgm:chMax val="0"/>
          <dgm:chPref val="0"/>
        </dgm:presLayoutVars>
      </dgm:prSet>
      <dgm:spPr/>
    </dgm:pt>
    <dgm:pt modelId="{627683E6-76B6-4942-996A-E9DE69071EB3}" type="pres">
      <dgm:prSet presAssocID="{560CDCF3-44BD-4F52-B6CA-40D5B9E7CE9C}" presName="sibTrans" presStyleCnt="0"/>
      <dgm:spPr/>
    </dgm:pt>
    <dgm:pt modelId="{D3C36296-87EB-4BDC-80C4-1BE537FBF2D0}" type="pres">
      <dgm:prSet presAssocID="{C83F8549-8795-4DB2-9F73-67C72E57A7BC}" presName="compNode" presStyleCnt="0"/>
      <dgm:spPr/>
    </dgm:pt>
    <dgm:pt modelId="{FAAC38DF-E0D0-404C-9F81-B9AFFCF73B91}" type="pres">
      <dgm:prSet presAssocID="{C83F8549-8795-4DB2-9F73-67C72E57A7BC}" presName="bgRect" presStyleLbl="bgShp" presStyleIdx="2" presStyleCnt="3"/>
      <dgm:spPr/>
    </dgm:pt>
    <dgm:pt modelId="{BC76B565-8F75-47E4-B278-32A702B4CEEF}" type="pres">
      <dgm:prSet presAssocID="{C83F8549-8795-4DB2-9F73-67C72E57A7BC}" presName="iconRect" presStyleLbl="node1" presStyleIdx="2" presStyleCnt="3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ue"/>
        </a:ext>
      </dgm:extLst>
    </dgm:pt>
    <dgm:pt modelId="{84DCA20E-C7F7-4917-90F9-7140316EE709}" type="pres">
      <dgm:prSet presAssocID="{C83F8549-8795-4DB2-9F73-67C72E57A7BC}" presName="spaceRect" presStyleCnt="0"/>
      <dgm:spPr/>
    </dgm:pt>
    <dgm:pt modelId="{E21E74D9-5C77-4AB6-92A6-FCDB59A36263}" type="pres">
      <dgm:prSet presAssocID="{C83F8549-8795-4DB2-9F73-67C72E57A7B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D96E248-24F9-4456-960A-8962A52461F5}" type="presOf" srcId="{C83F8549-8795-4DB2-9F73-67C72E57A7BC}" destId="{E21E74D9-5C77-4AB6-92A6-FCDB59A36263}" srcOrd="0" destOrd="0" presId="urn:microsoft.com/office/officeart/2018/2/layout/IconVerticalSolidList"/>
    <dgm:cxn modelId="{6880FA4D-B89E-4218-9CE2-086738B73F89}" type="presOf" srcId="{93BF6940-BB89-473B-8135-1F51C9104828}" destId="{D096B709-7F36-4AF9-8129-FF1118CB5B58}" srcOrd="0" destOrd="0" presId="urn:microsoft.com/office/officeart/2018/2/layout/IconVerticalSolidList"/>
    <dgm:cxn modelId="{065C1D53-59D1-4F63-8421-1BFF778685B4}" srcId="{31A3A0B8-173D-4A60-88D6-09243D50FECC}" destId="{9B9552E9-67E4-45C5-A573-68240845D571}" srcOrd="0" destOrd="0" parTransId="{1F664072-064D-421E-BC77-559B219162C5}" sibTransId="{5A3EE4C7-4635-4B22-A726-A2F70006DC2D}"/>
    <dgm:cxn modelId="{34B8245F-452D-4252-8701-32FC50AF12EF}" srcId="{31A3A0B8-173D-4A60-88D6-09243D50FECC}" destId="{93BF6940-BB89-473B-8135-1F51C9104828}" srcOrd="1" destOrd="0" parTransId="{E4DE9C3C-DF33-4AAF-8F4C-70EC4AB1BF15}" sibTransId="{560CDCF3-44BD-4F52-B6CA-40D5B9E7CE9C}"/>
    <dgm:cxn modelId="{9979316F-2715-42EC-981F-AB7C5295B101}" type="presOf" srcId="{9B9552E9-67E4-45C5-A573-68240845D571}" destId="{A3A619A0-5F3A-42F8-9BD8-E96369819C32}" srcOrd="0" destOrd="0" presId="urn:microsoft.com/office/officeart/2018/2/layout/IconVerticalSolidList"/>
    <dgm:cxn modelId="{016E08D5-1917-48A6-82CB-ADFF0E8E6A68}" type="presOf" srcId="{31A3A0B8-173D-4A60-88D6-09243D50FECC}" destId="{14DBE349-73C6-434D-A23F-E2C5C6A3729F}" srcOrd="0" destOrd="0" presId="urn:microsoft.com/office/officeart/2018/2/layout/IconVerticalSolidList"/>
    <dgm:cxn modelId="{86D413ED-A1D4-4DA2-9FF3-E21668B3203F}" srcId="{31A3A0B8-173D-4A60-88D6-09243D50FECC}" destId="{C83F8549-8795-4DB2-9F73-67C72E57A7BC}" srcOrd="2" destOrd="0" parTransId="{97F16ACE-79FA-4D06-95B0-C06426B7E4C5}" sibTransId="{5939B858-5D7A-447D-82E3-4EFD96E44484}"/>
    <dgm:cxn modelId="{43B226F5-C7E9-48F2-B6FC-991DE2867FA2}" type="presParOf" srcId="{14DBE349-73C6-434D-A23F-E2C5C6A3729F}" destId="{E5EBACDA-9CDE-4F37-8834-046AEB8522CF}" srcOrd="0" destOrd="0" presId="urn:microsoft.com/office/officeart/2018/2/layout/IconVerticalSolidList"/>
    <dgm:cxn modelId="{27C1B6FB-7868-450F-B5BB-21802A661143}" type="presParOf" srcId="{E5EBACDA-9CDE-4F37-8834-046AEB8522CF}" destId="{D32F2DE9-EFD6-4AA6-AAAF-4BF72BA82F9D}" srcOrd="0" destOrd="0" presId="urn:microsoft.com/office/officeart/2018/2/layout/IconVerticalSolidList"/>
    <dgm:cxn modelId="{704EB7A4-818A-47CF-AEC0-B2B8E99D0EDC}" type="presParOf" srcId="{E5EBACDA-9CDE-4F37-8834-046AEB8522CF}" destId="{B9295963-BFA9-46C4-9726-4BCC24BB0C0A}" srcOrd="1" destOrd="0" presId="urn:microsoft.com/office/officeart/2018/2/layout/IconVerticalSolidList"/>
    <dgm:cxn modelId="{4ACA3FF5-C862-4337-853E-117ECBCC98F1}" type="presParOf" srcId="{E5EBACDA-9CDE-4F37-8834-046AEB8522CF}" destId="{3BA4B508-5FF0-423F-8436-F9CBD8141314}" srcOrd="2" destOrd="0" presId="urn:microsoft.com/office/officeart/2018/2/layout/IconVerticalSolidList"/>
    <dgm:cxn modelId="{605A66FC-8FE0-4E8E-9A53-EB84E5F05D1F}" type="presParOf" srcId="{E5EBACDA-9CDE-4F37-8834-046AEB8522CF}" destId="{A3A619A0-5F3A-42F8-9BD8-E96369819C32}" srcOrd="3" destOrd="0" presId="urn:microsoft.com/office/officeart/2018/2/layout/IconVerticalSolidList"/>
    <dgm:cxn modelId="{5FDA00AA-986E-4B97-8BD4-79799E8F3A11}" type="presParOf" srcId="{14DBE349-73C6-434D-A23F-E2C5C6A3729F}" destId="{EA96CC3C-17D9-4B12-A555-4A0C2F64A022}" srcOrd="1" destOrd="0" presId="urn:microsoft.com/office/officeart/2018/2/layout/IconVerticalSolidList"/>
    <dgm:cxn modelId="{2AA61AEC-EF8E-4D99-8A90-FC5D8AEB72A3}" type="presParOf" srcId="{14DBE349-73C6-434D-A23F-E2C5C6A3729F}" destId="{1784054E-AC27-4304-A6CA-9EB0B3675496}" srcOrd="2" destOrd="0" presId="urn:microsoft.com/office/officeart/2018/2/layout/IconVerticalSolidList"/>
    <dgm:cxn modelId="{34F2AD82-72E9-49D0-9498-4E9A224F1A5A}" type="presParOf" srcId="{1784054E-AC27-4304-A6CA-9EB0B3675496}" destId="{7781C12D-4475-408B-8FD0-D7047B6B5843}" srcOrd="0" destOrd="0" presId="urn:microsoft.com/office/officeart/2018/2/layout/IconVerticalSolidList"/>
    <dgm:cxn modelId="{729F95B9-21F5-4E31-BE99-294130E50C16}" type="presParOf" srcId="{1784054E-AC27-4304-A6CA-9EB0B3675496}" destId="{D845D06F-8976-425B-A70C-B5654E6A8706}" srcOrd="1" destOrd="0" presId="urn:microsoft.com/office/officeart/2018/2/layout/IconVerticalSolidList"/>
    <dgm:cxn modelId="{3DF37B19-0158-4C65-A2B1-7DED6514525F}" type="presParOf" srcId="{1784054E-AC27-4304-A6CA-9EB0B3675496}" destId="{40569E05-193A-4A96-B052-88498B0B63B6}" srcOrd="2" destOrd="0" presId="urn:microsoft.com/office/officeart/2018/2/layout/IconVerticalSolidList"/>
    <dgm:cxn modelId="{8B3BD559-84CC-4B2D-887E-414A66B5D370}" type="presParOf" srcId="{1784054E-AC27-4304-A6CA-9EB0B3675496}" destId="{D096B709-7F36-4AF9-8129-FF1118CB5B58}" srcOrd="3" destOrd="0" presId="urn:microsoft.com/office/officeart/2018/2/layout/IconVerticalSolidList"/>
    <dgm:cxn modelId="{E25D8274-AFFC-483D-9631-35A489928DC0}" type="presParOf" srcId="{14DBE349-73C6-434D-A23F-E2C5C6A3729F}" destId="{627683E6-76B6-4942-996A-E9DE69071EB3}" srcOrd="3" destOrd="0" presId="urn:microsoft.com/office/officeart/2018/2/layout/IconVerticalSolidList"/>
    <dgm:cxn modelId="{F5F76F33-4000-4402-92A7-68EC5C75958F}" type="presParOf" srcId="{14DBE349-73C6-434D-A23F-E2C5C6A3729F}" destId="{D3C36296-87EB-4BDC-80C4-1BE537FBF2D0}" srcOrd="4" destOrd="0" presId="urn:microsoft.com/office/officeart/2018/2/layout/IconVerticalSolidList"/>
    <dgm:cxn modelId="{90D848A5-FB51-4EC2-94E1-2B08B4FB62CA}" type="presParOf" srcId="{D3C36296-87EB-4BDC-80C4-1BE537FBF2D0}" destId="{FAAC38DF-E0D0-404C-9F81-B9AFFCF73B91}" srcOrd="0" destOrd="0" presId="urn:microsoft.com/office/officeart/2018/2/layout/IconVerticalSolidList"/>
    <dgm:cxn modelId="{6A1FBA5E-7AE3-44C4-8DD4-0F3F901F024B}" type="presParOf" srcId="{D3C36296-87EB-4BDC-80C4-1BE537FBF2D0}" destId="{BC76B565-8F75-47E4-B278-32A702B4CEEF}" srcOrd="1" destOrd="0" presId="urn:microsoft.com/office/officeart/2018/2/layout/IconVerticalSolidList"/>
    <dgm:cxn modelId="{F1F76A22-22E0-4C77-94B7-D26DD87DC29E}" type="presParOf" srcId="{D3C36296-87EB-4BDC-80C4-1BE537FBF2D0}" destId="{84DCA20E-C7F7-4917-90F9-7140316EE709}" srcOrd="2" destOrd="0" presId="urn:microsoft.com/office/officeart/2018/2/layout/IconVerticalSolidList"/>
    <dgm:cxn modelId="{3E03F01B-B40E-40E9-B239-09924CB7F56F}" type="presParOf" srcId="{D3C36296-87EB-4BDC-80C4-1BE537FBF2D0}" destId="{E21E74D9-5C77-4AB6-92A6-FCDB59A3626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1A3A0B8-173D-4A60-88D6-09243D50FEC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B9552E9-67E4-45C5-A573-68240845D571}">
      <dgm:prSet custT="1"/>
      <dgm:spPr/>
      <dgm:t>
        <a:bodyPr/>
        <a:lstStyle/>
        <a:p>
          <a:r>
            <a:rPr lang="en" sz="1400" dirty="0">
              <a:hlinkClick xmlns:r="http://schemas.openxmlformats.org/officeDocument/2006/relationships" r:id="rId1"/>
            </a:rPr>
            <a:t>https://e-tutor.itsa.org.tw/e-Tutor/mod/programming/view.php?id=30751</a:t>
          </a:r>
          <a:endParaRPr lang="en-US" sz="1400" dirty="0"/>
        </a:p>
      </dgm:t>
    </dgm:pt>
    <dgm:pt modelId="{1F664072-064D-421E-BC77-559B219162C5}" type="parTrans" cxnId="{065C1D53-59D1-4F63-8421-1BFF778685B4}">
      <dgm:prSet/>
      <dgm:spPr/>
      <dgm:t>
        <a:bodyPr/>
        <a:lstStyle/>
        <a:p>
          <a:endParaRPr lang="en-US"/>
        </a:p>
      </dgm:t>
    </dgm:pt>
    <dgm:pt modelId="{5A3EE4C7-4635-4B22-A726-A2F70006DC2D}" type="sibTrans" cxnId="{065C1D53-59D1-4F63-8421-1BFF778685B4}">
      <dgm:prSet/>
      <dgm:spPr/>
      <dgm:t>
        <a:bodyPr/>
        <a:lstStyle/>
        <a:p>
          <a:endParaRPr lang="en-US"/>
        </a:p>
      </dgm:t>
    </dgm:pt>
    <dgm:pt modelId="{93BF6940-BB89-473B-8135-1F51C9104828}">
      <dgm:prSet custT="1"/>
      <dgm:spPr/>
      <dgm:t>
        <a:bodyPr/>
        <a:lstStyle/>
        <a:p>
          <a:r>
            <a:rPr kumimoji="1" lang="zh-TW" sz="2400" dirty="0"/>
            <a:t>運算思維</a:t>
          </a:r>
          <a:r>
            <a:rPr kumimoji="1" lang="en-US" sz="2400" dirty="0"/>
            <a:t>:</a:t>
          </a:r>
          <a:r>
            <a:rPr kumimoji="1" lang="zh-TW" sz="2400" dirty="0"/>
            <a:t> </a:t>
          </a:r>
          <a:r>
            <a:rPr kumimoji="1" lang="en-US" sz="2400" dirty="0"/>
            <a:t>(</a:t>
          </a:r>
          <a:r>
            <a:rPr kumimoji="1" lang="zh-TW" sz="2400" dirty="0"/>
            <a:t>課堂講解</a:t>
          </a:r>
          <a:r>
            <a:rPr kumimoji="1" lang="en-US" sz="2400" dirty="0"/>
            <a:t>)</a:t>
          </a:r>
          <a:endParaRPr lang="en-US" sz="2400" dirty="0"/>
        </a:p>
      </dgm:t>
    </dgm:pt>
    <dgm:pt modelId="{E4DE9C3C-DF33-4AAF-8F4C-70EC4AB1BF15}" type="parTrans" cxnId="{34B8245F-452D-4252-8701-32FC50AF12EF}">
      <dgm:prSet/>
      <dgm:spPr/>
      <dgm:t>
        <a:bodyPr/>
        <a:lstStyle/>
        <a:p>
          <a:endParaRPr lang="en-US"/>
        </a:p>
      </dgm:t>
    </dgm:pt>
    <dgm:pt modelId="{560CDCF3-44BD-4F52-B6CA-40D5B9E7CE9C}" type="sibTrans" cxnId="{34B8245F-452D-4252-8701-32FC50AF12EF}">
      <dgm:prSet/>
      <dgm:spPr/>
      <dgm:t>
        <a:bodyPr/>
        <a:lstStyle/>
        <a:p>
          <a:endParaRPr lang="en-US"/>
        </a:p>
      </dgm:t>
    </dgm:pt>
    <dgm:pt modelId="{C83F8549-8795-4DB2-9F73-67C72E57A7BC}">
      <dgm:prSet custT="1"/>
      <dgm:spPr/>
      <dgm:t>
        <a:bodyPr/>
        <a:lstStyle/>
        <a:p>
          <a:r>
            <a:rPr kumimoji="1" lang="zh-TW" sz="2400"/>
            <a:t>程式碼說明</a:t>
          </a:r>
          <a:r>
            <a:rPr kumimoji="1" lang="en-US" sz="2400"/>
            <a:t>:</a:t>
          </a:r>
          <a:r>
            <a:rPr kumimoji="1" lang="zh-TW" sz="2400"/>
            <a:t> </a:t>
          </a:r>
          <a:r>
            <a:rPr kumimoji="1" lang="en-US" sz="2400"/>
            <a:t>(</a:t>
          </a:r>
          <a:r>
            <a:rPr kumimoji="1" lang="zh-TW" sz="2400"/>
            <a:t>課堂講解</a:t>
          </a:r>
          <a:r>
            <a:rPr kumimoji="1" lang="en-US" sz="2400"/>
            <a:t>)</a:t>
          </a:r>
          <a:endParaRPr lang="en-US" sz="2400"/>
        </a:p>
      </dgm:t>
    </dgm:pt>
    <dgm:pt modelId="{97F16ACE-79FA-4D06-95B0-C06426B7E4C5}" type="parTrans" cxnId="{86D413ED-A1D4-4DA2-9FF3-E21668B3203F}">
      <dgm:prSet/>
      <dgm:spPr/>
      <dgm:t>
        <a:bodyPr/>
        <a:lstStyle/>
        <a:p>
          <a:endParaRPr lang="en-US"/>
        </a:p>
      </dgm:t>
    </dgm:pt>
    <dgm:pt modelId="{5939B858-5D7A-447D-82E3-4EFD96E44484}" type="sibTrans" cxnId="{86D413ED-A1D4-4DA2-9FF3-E21668B3203F}">
      <dgm:prSet/>
      <dgm:spPr/>
      <dgm:t>
        <a:bodyPr/>
        <a:lstStyle/>
        <a:p>
          <a:endParaRPr lang="en-US"/>
        </a:p>
      </dgm:t>
    </dgm:pt>
    <dgm:pt modelId="{14DBE349-73C6-434D-A23F-E2C5C6A3729F}" type="pres">
      <dgm:prSet presAssocID="{31A3A0B8-173D-4A60-88D6-09243D50FECC}" presName="root" presStyleCnt="0">
        <dgm:presLayoutVars>
          <dgm:dir/>
          <dgm:resizeHandles val="exact"/>
        </dgm:presLayoutVars>
      </dgm:prSet>
      <dgm:spPr/>
    </dgm:pt>
    <dgm:pt modelId="{E5EBACDA-9CDE-4F37-8834-046AEB8522CF}" type="pres">
      <dgm:prSet presAssocID="{9B9552E9-67E4-45C5-A573-68240845D571}" presName="compNode" presStyleCnt="0"/>
      <dgm:spPr/>
    </dgm:pt>
    <dgm:pt modelId="{D32F2DE9-EFD6-4AA6-AAAF-4BF72BA82F9D}" type="pres">
      <dgm:prSet presAssocID="{9B9552E9-67E4-45C5-A573-68240845D571}" presName="bgRect" presStyleLbl="bgShp" presStyleIdx="0" presStyleCnt="3"/>
      <dgm:spPr/>
    </dgm:pt>
    <dgm:pt modelId="{B9295963-BFA9-46C4-9726-4BCC24BB0C0A}" type="pres">
      <dgm:prSet presAssocID="{9B9552E9-67E4-45C5-A573-68240845D571}" presName="iconRect" presStyleLbl="node1" presStyleIdx="0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3BA4B508-5FF0-423F-8436-F9CBD8141314}" type="pres">
      <dgm:prSet presAssocID="{9B9552E9-67E4-45C5-A573-68240845D571}" presName="spaceRect" presStyleCnt="0"/>
      <dgm:spPr/>
    </dgm:pt>
    <dgm:pt modelId="{A3A619A0-5F3A-42F8-9BD8-E96369819C32}" type="pres">
      <dgm:prSet presAssocID="{9B9552E9-67E4-45C5-A573-68240845D571}" presName="parTx" presStyleLbl="revTx" presStyleIdx="0" presStyleCnt="3">
        <dgm:presLayoutVars>
          <dgm:chMax val="0"/>
          <dgm:chPref val="0"/>
        </dgm:presLayoutVars>
      </dgm:prSet>
      <dgm:spPr/>
    </dgm:pt>
    <dgm:pt modelId="{EA96CC3C-17D9-4B12-A555-4A0C2F64A022}" type="pres">
      <dgm:prSet presAssocID="{5A3EE4C7-4635-4B22-A726-A2F70006DC2D}" presName="sibTrans" presStyleCnt="0"/>
      <dgm:spPr/>
    </dgm:pt>
    <dgm:pt modelId="{1784054E-AC27-4304-A6CA-9EB0B3675496}" type="pres">
      <dgm:prSet presAssocID="{93BF6940-BB89-473B-8135-1F51C9104828}" presName="compNode" presStyleCnt="0"/>
      <dgm:spPr/>
    </dgm:pt>
    <dgm:pt modelId="{7781C12D-4475-408B-8FD0-D7047B6B5843}" type="pres">
      <dgm:prSet presAssocID="{93BF6940-BB89-473B-8135-1F51C9104828}" presName="bgRect" presStyleLbl="bgShp" presStyleIdx="1" presStyleCnt="3"/>
      <dgm:spPr/>
    </dgm:pt>
    <dgm:pt modelId="{D845D06F-8976-425B-A70C-B5654E6A8706}" type="pres">
      <dgm:prSet presAssocID="{93BF6940-BB89-473B-8135-1F51C9104828}" presName="iconRect" presStyleLbl="node1" presStyleIdx="1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40569E05-193A-4A96-B052-88498B0B63B6}" type="pres">
      <dgm:prSet presAssocID="{93BF6940-BB89-473B-8135-1F51C9104828}" presName="spaceRect" presStyleCnt="0"/>
      <dgm:spPr/>
    </dgm:pt>
    <dgm:pt modelId="{D096B709-7F36-4AF9-8129-FF1118CB5B58}" type="pres">
      <dgm:prSet presAssocID="{93BF6940-BB89-473B-8135-1F51C9104828}" presName="parTx" presStyleLbl="revTx" presStyleIdx="1" presStyleCnt="3">
        <dgm:presLayoutVars>
          <dgm:chMax val="0"/>
          <dgm:chPref val="0"/>
        </dgm:presLayoutVars>
      </dgm:prSet>
      <dgm:spPr/>
    </dgm:pt>
    <dgm:pt modelId="{627683E6-76B6-4942-996A-E9DE69071EB3}" type="pres">
      <dgm:prSet presAssocID="{560CDCF3-44BD-4F52-B6CA-40D5B9E7CE9C}" presName="sibTrans" presStyleCnt="0"/>
      <dgm:spPr/>
    </dgm:pt>
    <dgm:pt modelId="{D3C36296-87EB-4BDC-80C4-1BE537FBF2D0}" type="pres">
      <dgm:prSet presAssocID="{C83F8549-8795-4DB2-9F73-67C72E57A7BC}" presName="compNode" presStyleCnt="0"/>
      <dgm:spPr/>
    </dgm:pt>
    <dgm:pt modelId="{FAAC38DF-E0D0-404C-9F81-B9AFFCF73B91}" type="pres">
      <dgm:prSet presAssocID="{C83F8549-8795-4DB2-9F73-67C72E57A7BC}" presName="bgRect" presStyleLbl="bgShp" presStyleIdx="2" presStyleCnt="3"/>
      <dgm:spPr/>
    </dgm:pt>
    <dgm:pt modelId="{BC76B565-8F75-47E4-B278-32A702B4CEEF}" type="pres">
      <dgm:prSet presAssocID="{C83F8549-8795-4DB2-9F73-67C72E57A7BC}" presName="iconRect" presStyleLbl="node1" presStyleIdx="2" presStyleCnt="3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ue"/>
        </a:ext>
      </dgm:extLst>
    </dgm:pt>
    <dgm:pt modelId="{84DCA20E-C7F7-4917-90F9-7140316EE709}" type="pres">
      <dgm:prSet presAssocID="{C83F8549-8795-4DB2-9F73-67C72E57A7BC}" presName="spaceRect" presStyleCnt="0"/>
      <dgm:spPr/>
    </dgm:pt>
    <dgm:pt modelId="{E21E74D9-5C77-4AB6-92A6-FCDB59A36263}" type="pres">
      <dgm:prSet presAssocID="{C83F8549-8795-4DB2-9F73-67C72E57A7B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D96E248-24F9-4456-960A-8962A52461F5}" type="presOf" srcId="{C83F8549-8795-4DB2-9F73-67C72E57A7BC}" destId="{E21E74D9-5C77-4AB6-92A6-FCDB59A36263}" srcOrd="0" destOrd="0" presId="urn:microsoft.com/office/officeart/2018/2/layout/IconVerticalSolidList"/>
    <dgm:cxn modelId="{6880FA4D-B89E-4218-9CE2-086738B73F89}" type="presOf" srcId="{93BF6940-BB89-473B-8135-1F51C9104828}" destId="{D096B709-7F36-4AF9-8129-FF1118CB5B58}" srcOrd="0" destOrd="0" presId="urn:microsoft.com/office/officeart/2018/2/layout/IconVerticalSolidList"/>
    <dgm:cxn modelId="{065C1D53-59D1-4F63-8421-1BFF778685B4}" srcId="{31A3A0B8-173D-4A60-88D6-09243D50FECC}" destId="{9B9552E9-67E4-45C5-A573-68240845D571}" srcOrd="0" destOrd="0" parTransId="{1F664072-064D-421E-BC77-559B219162C5}" sibTransId="{5A3EE4C7-4635-4B22-A726-A2F70006DC2D}"/>
    <dgm:cxn modelId="{34B8245F-452D-4252-8701-32FC50AF12EF}" srcId="{31A3A0B8-173D-4A60-88D6-09243D50FECC}" destId="{93BF6940-BB89-473B-8135-1F51C9104828}" srcOrd="1" destOrd="0" parTransId="{E4DE9C3C-DF33-4AAF-8F4C-70EC4AB1BF15}" sibTransId="{560CDCF3-44BD-4F52-B6CA-40D5B9E7CE9C}"/>
    <dgm:cxn modelId="{9979316F-2715-42EC-981F-AB7C5295B101}" type="presOf" srcId="{9B9552E9-67E4-45C5-A573-68240845D571}" destId="{A3A619A0-5F3A-42F8-9BD8-E96369819C32}" srcOrd="0" destOrd="0" presId="urn:microsoft.com/office/officeart/2018/2/layout/IconVerticalSolidList"/>
    <dgm:cxn modelId="{016E08D5-1917-48A6-82CB-ADFF0E8E6A68}" type="presOf" srcId="{31A3A0B8-173D-4A60-88D6-09243D50FECC}" destId="{14DBE349-73C6-434D-A23F-E2C5C6A3729F}" srcOrd="0" destOrd="0" presId="urn:microsoft.com/office/officeart/2018/2/layout/IconVerticalSolidList"/>
    <dgm:cxn modelId="{86D413ED-A1D4-4DA2-9FF3-E21668B3203F}" srcId="{31A3A0B8-173D-4A60-88D6-09243D50FECC}" destId="{C83F8549-8795-4DB2-9F73-67C72E57A7BC}" srcOrd="2" destOrd="0" parTransId="{97F16ACE-79FA-4D06-95B0-C06426B7E4C5}" sibTransId="{5939B858-5D7A-447D-82E3-4EFD96E44484}"/>
    <dgm:cxn modelId="{43B226F5-C7E9-48F2-B6FC-991DE2867FA2}" type="presParOf" srcId="{14DBE349-73C6-434D-A23F-E2C5C6A3729F}" destId="{E5EBACDA-9CDE-4F37-8834-046AEB8522CF}" srcOrd="0" destOrd="0" presId="urn:microsoft.com/office/officeart/2018/2/layout/IconVerticalSolidList"/>
    <dgm:cxn modelId="{27C1B6FB-7868-450F-B5BB-21802A661143}" type="presParOf" srcId="{E5EBACDA-9CDE-4F37-8834-046AEB8522CF}" destId="{D32F2DE9-EFD6-4AA6-AAAF-4BF72BA82F9D}" srcOrd="0" destOrd="0" presId="urn:microsoft.com/office/officeart/2018/2/layout/IconVerticalSolidList"/>
    <dgm:cxn modelId="{704EB7A4-818A-47CF-AEC0-B2B8E99D0EDC}" type="presParOf" srcId="{E5EBACDA-9CDE-4F37-8834-046AEB8522CF}" destId="{B9295963-BFA9-46C4-9726-4BCC24BB0C0A}" srcOrd="1" destOrd="0" presId="urn:microsoft.com/office/officeart/2018/2/layout/IconVerticalSolidList"/>
    <dgm:cxn modelId="{4ACA3FF5-C862-4337-853E-117ECBCC98F1}" type="presParOf" srcId="{E5EBACDA-9CDE-4F37-8834-046AEB8522CF}" destId="{3BA4B508-5FF0-423F-8436-F9CBD8141314}" srcOrd="2" destOrd="0" presId="urn:microsoft.com/office/officeart/2018/2/layout/IconVerticalSolidList"/>
    <dgm:cxn modelId="{605A66FC-8FE0-4E8E-9A53-EB84E5F05D1F}" type="presParOf" srcId="{E5EBACDA-9CDE-4F37-8834-046AEB8522CF}" destId="{A3A619A0-5F3A-42F8-9BD8-E96369819C32}" srcOrd="3" destOrd="0" presId="urn:microsoft.com/office/officeart/2018/2/layout/IconVerticalSolidList"/>
    <dgm:cxn modelId="{5FDA00AA-986E-4B97-8BD4-79799E8F3A11}" type="presParOf" srcId="{14DBE349-73C6-434D-A23F-E2C5C6A3729F}" destId="{EA96CC3C-17D9-4B12-A555-4A0C2F64A022}" srcOrd="1" destOrd="0" presId="urn:microsoft.com/office/officeart/2018/2/layout/IconVerticalSolidList"/>
    <dgm:cxn modelId="{2AA61AEC-EF8E-4D99-8A90-FC5D8AEB72A3}" type="presParOf" srcId="{14DBE349-73C6-434D-A23F-E2C5C6A3729F}" destId="{1784054E-AC27-4304-A6CA-9EB0B3675496}" srcOrd="2" destOrd="0" presId="urn:microsoft.com/office/officeart/2018/2/layout/IconVerticalSolidList"/>
    <dgm:cxn modelId="{34F2AD82-72E9-49D0-9498-4E9A224F1A5A}" type="presParOf" srcId="{1784054E-AC27-4304-A6CA-9EB0B3675496}" destId="{7781C12D-4475-408B-8FD0-D7047B6B5843}" srcOrd="0" destOrd="0" presId="urn:microsoft.com/office/officeart/2018/2/layout/IconVerticalSolidList"/>
    <dgm:cxn modelId="{729F95B9-21F5-4E31-BE99-294130E50C16}" type="presParOf" srcId="{1784054E-AC27-4304-A6CA-9EB0B3675496}" destId="{D845D06F-8976-425B-A70C-B5654E6A8706}" srcOrd="1" destOrd="0" presId="urn:microsoft.com/office/officeart/2018/2/layout/IconVerticalSolidList"/>
    <dgm:cxn modelId="{3DF37B19-0158-4C65-A2B1-7DED6514525F}" type="presParOf" srcId="{1784054E-AC27-4304-A6CA-9EB0B3675496}" destId="{40569E05-193A-4A96-B052-88498B0B63B6}" srcOrd="2" destOrd="0" presId="urn:microsoft.com/office/officeart/2018/2/layout/IconVerticalSolidList"/>
    <dgm:cxn modelId="{8B3BD559-84CC-4B2D-887E-414A66B5D370}" type="presParOf" srcId="{1784054E-AC27-4304-A6CA-9EB0B3675496}" destId="{D096B709-7F36-4AF9-8129-FF1118CB5B58}" srcOrd="3" destOrd="0" presId="urn:microsoft.com/office/officeart/2018/2/layout/IconVerticalSolidList"/>
    <dgm:cxn modelId="{E25D8274-AFFC-483D-9631-35A489928DC0}" type="presParOf" srcId="{14DBE349-73C6-434D-A23F-E2C5C6A3729F}" destId="{627683E6-76B6-4942-996A-E9DE69071EB3}" srcOrd="3" destOrd="0" presId="urn:microsoft.com/office/officeart/2018/2/layout/IconVerticalSolidList"/>
    <dgm:cxn modelId="{F5F76F33-4000-4402-92A7-68EC5C75958F}" type="presParOf" srcId="{14DBE349-73C6-434D-A23F-E2C5C6A3729F}" destId="{D3C36296-87EB-4BDC-80C4-1BE537FBF2D0}" srcOrd="4" destOrd="0" presId="urn:microsoft.com/office/officeart/2018/2/layout/IconVerticalSolidList"/>
    <dgm:cxn modelId="{90D848A5-FB51-4EC2-94E1-2B08B4FB62CA}" type="presParOf" srcId="{D3C36296-87EB-4BDC-80C4-1BE537FBF2D0}" destId="{FAAC38DF-E0D0-404C-9F81-B9AFFCF73B91}" srcOrd="0" destOrd="0" presId="urn:microsoft.com/office/officeart/2018/2/layout/IconVerticalSolidList"/>
    <dgm:cxn modelId="{6A1FBA5E-7AE3-44C4-8DD4-0F3F901F024B}" type="presParOf" srcId="{D3C36296-87EB-4BDC-80C4-1BE537FBF2D0}" destId="{BC76B565-8F75-47E4-B278-32A702B4CEEF}" srcOrd="1" destOrd="0" presId="urn:microsoft.com/office/officeart/2018/2/layout/IconVerticalSolidList"/>
    <dgm:cxn modelId="{F1F76A22-22E0-4C77-94B7-D26DD87DC29E}" type="presParOf" srcId="{D3C36296-87EB-4BDC-80C4-1BE537FBF2D0}" destId="{84DCA20E-C7F7-4917-90F9-7140316EE709}" srcOrd="2" destOrd="0" presId="urn:microsoft.com/office/officeart/2018/2/layout/IconVerticalSolidList"/>
    <dgm:cxn modelId="{3E03F01B-B40E-40E9-B239-09924CB7F56F}" type="presParOf" srcId="{D3C36296-87EB-4BDC-80C4-1BE537FBF2D0}" destId="{E21E74D9-5C77-4AB6-92A6-FCDB59A3626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1A3A0B8-173D-4A60-88D6-09243D50FEC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B9552E9-67E4-45C5-A573-68240845D571}">
      <dgm:prSet custT="1"/>
      <dgm:spPr/>
      <dgm:t>
        <a:bodyPr/>
        <a:lstStyle/>
        <a:p>
          <a:r>
            <a:rPr lang="en" sz="1400" dirty="0">
              <a:hlinkClick xmlns:r="http://schemas.openxmlformats.org/officeDocument/2006/relationships" r:id="rId1"/>
            </a:rPr>
            <a:t>https://e-tutor.itsa.org.tw/e-Tutor/mod/programming/view.php?id=30757</a:t>
          </a:r>
          <a:endParaRPr lang="en-US" sz="1400" dirty="0"/>
        </a:p>
      </dgm:t>
    </dgm:pt>
    <dgm:pt modelId="{1F664072-064D-421E-BC77-559B219162C5}" type="parTrans" cxnId="{065C1D53-59D1-4F63-8421-1BFF778685B4}">
      <dgm:prSet/>
      <dgm:spPr/>
      <dgm:t>
        <a:bodyPr/>
        <a:lstStyle/>
        <a:p>
          <a:endParaRPr lang="en-US"/>
        </a:p>
      </dgm:t>
    </dgm:pt>
    <dgm:pt modelId="{5A3EE4C7-4635-4B22-A726-A2F70006DC2D}" type="sibTrans" cxnId="{065C1D53-59D1-4F63-8421-1BFF778685B4}">
      <dgm:prSet/>
      <dgm:spPr/>
      <dgm:t>
        <a:bodyPr/>
        <a:lstStyle/>
        <a:p>
          <a:endParaRPr lang="en-US"/>
        </a:p>
      </dgm:t>
    </dgm:pt>
    <dgm:pt modelId="{93BF6940-BB89-473B-8135-1F51C9104828}">
      <dgm:prSet custT="1"/>
      <dgm:spPr/>
      <dgm:t>
        <a:bodyPr/>
        <a:lstStyle/>
        <a:p>
          <a:r>
            <a:rPr kumimoji="1" lang="zh-TW" sz="2400" dirty="0"/>
            <a:t>運算思維</a:t>
          </a:r>
          <a:r>
            <a:rPr kumimoji="1" lang="en-US" sz="2400" dirty="0"/>
            <a:t>:</a:t>
          </a:r>
          <a:r>
            <a:rPr kumimoji="1" lang="zh-TW" sz="2400" dirty="0"/>
            <a:t> </a:t>
          </a:r>
          <a:r>
            <a:rPr kumimoji="1" lang="en-US" sz="2400" dirty="0"/>
            <a:t>(</a:t>
          </a:r>
          <a:r>
            <a:rPr kumimoji="1" lang="zh-TW" sz="2400" dirty="0"/>
            <a:t>課堂講解</a:t>
          </a:r>
          <a:r>
            <a:rPr kumimoji="1" lang="en-US" sz="2400" dirty="0"/>
            <a:t>)</a:t>
          </a:r>
          <a:endParaRPr lang="en-US" sz="2400" dirty="0"/>
        </a:p>
      </dgm:t>
    </dgm:pt>
    <dgm:pt modelId="{E4DE9C3C-DF33-4AAF-8F4C-70EC4AB1BF15}" type="parTrans" cxnId="{34B8245F-452D-4252-8701-32FC50AF12EF}">
      <dgm:prSet/>
      <dgm:spPr/>
      <dgm:t>
        <a:bodyPr/>
        <a:lstStyle/>
        <a:p>
          <a:endParaRPr lang="en-US"/>
        </a:p>
      </dgm:t>
    </dgm:pt>
    <dgm:pt modelId="{560CDCF3-44BD-4F52-B6CA-40D5B9E7CE9C}" type="sibTrans" cxnId="{34B8245F-452D-4252-8701-32FC50AF12EF}">
      <dgm:prSet/>
      <dgm:spPr/>
      <dgm:t>
        <a:bodyPr/>
        <a:lstStyle/>
        <a:p>
          <a:endParaRPr lang="en-US"/>
        </a:p>
      </dgm:t>
    </dgm:pt>
    <dgm:pt modelId="{C83F8549-8795-4DB2-9F73-67C72E57A7BC}">
      <dgm:prSet custT="1"/>
      <dgm:spPr/>
      <dgm:t>
        <a:bodyPr/>
        <a:lstStyle/>
        <a:p>
          <a:r>
            <a:rPr kumimoji="1" lang="zh-TW" sz="2400"/>
            <a:t>程式碼說明</a:t>
          </a:r>
          <a:r>
            <a:rPr kumimoji="1" lang="en-US" sz="2400"/>
            <a:t>:</a:t>
          </a:r>
          <a:r>
            <a:rPr kumimoji="1" lang="zh-TW" sz="2400"/>
            <a:t> </a:t>
          </a:r>
          <a:r>
            <a:rPr kumimoji="1" lang="en-US" sz="2400"/>
            <a:t>(</a:t>
          </a:r>
          <a:r>
            <a:rPr kumimoji="1" lang="zh-TW" sz="2400"/>
            <a:t>課堂講解</a:t>
          </a:r>
          <a:r>
            <a:rPr kumimoji="1" lang="en-US" sz="2400"/>
            <a:t>)</a:t>
          </a:r>
          <a:endParaRPr lang="en-US" sz="2400"/>
        </a:p>
      </dgm:t>
    </dgm:pt>
    <dgm:pt modelId="{97F16ACE-79FA-4D06-95B0-C06426B7E4C5}" type="parTrans" cxnId="{86D413ED-A1D4-4DA2-9FF3-E21668B3203F}">
      <dgm:prSet/>
      <dgm:spPr/>
      <dgm:t>
        <a:bodyPr/>
        <a:lstStyle/>
        <a:p>
          <a:endParaRPr lang="en-US"/>
        </a:p>
      </dgm:t>
    </dgm:pt>
    <dgm:pt modelId="{5939B858-5D7A-447D-82E3-4EFD96E44484}" type="sibTrans" cxnId="{86D413ED-A1D4-4DA2-9FF3-E21668B3203F}">
      <dgm:prSet/>
      <dgm:spPr/>
      <dgm:t>
        <a:bodyPr/>
        <a:lstStyle/>
        <a:p>
          <a:endParaRPr lang="en-US"/>
        </a:p>
      </dgm:t>
    </dgm:pt>
    <dgm:pt modelId="{14DBE349-73C6-434D-A23F-E2C5C6A3729F}" type="pres">
      <dgm:prSet presAssocID="{31A3A0B8-173D-4A60-88D6-09243D50FECC}" presName="root" presStyleCnt="0">
        <dgm:presLayoutVars>
          <dgm:dir/>
          <dgm:resizeHandles val="exact"/>
        </dgm:presLayoutVars>
      </dgm:prSet>
      <dgm:spPr/>
    </dgm:pt>
    <dgm:pt modelId="{E5EBACDA-9CDE-4F37-8834-046AEB8522CF}" type="pres">
      <dgm:prSet presAssocID="{9B9552E9-67E4-45C5-A573-68240845D571}" presName="compNode" presStyleCnt="0"/>
      <dgm:spPr/>
    </dgm:pt>
    <dgm:pt modelId="{D32F2DE9-EFD6-4AA6-AAAF-4BF72BA82F9D}" type="pres">
      <dgm:prSet presAssocID="{9B9552E9-67E4-45C5-A573-68240845D571}" presName="bgRect" presStyleLbl="bgShp" presStyleIdx="0" presStyleCnt="3"/>
      <dgm:spPr/>
    </dgm:pt>
    <dgm:pt modelId="{B9295963-BFA9-46C4-9726-4BCC24BB0C0A}" type="pres">
      <dgm:prSet presAssocID="{9B9552E9-67E4-45C5-A573-68240845D571}" presName="iconRect" presStyleLbl="node1" presStyleIdx="0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3BA4B508-5FF0-423F-8436-F9CBD8141314}" type="pres">
      <dgm:prSet presAssocID="{9B9552E9-67E4-45C5-A573-68240845D571}" presName="spaceRect" presStyleCnt="0"/>
      <dgm:spPr/>
    </dgm:pt>
    <dgm:pt modelId="{A3A619A0-5F3A-42F8-9BD8-E96369819C32}" type="pres">
      <dgm:prSet presAssocID="{9B9552E9-67E4-45C5-A573-68240845D571}" presName="parTx" presStyleLbl="revTx" presStyleIdx="0" presStyleCnt="3">
        <dgm:presLayoutVars>
          <dgm:chMax val="0"/>
          <dgm:chPref val="0"/>
        </dgm:presLayoutVars>
      </dgm:prSet>
      <dgm:spPr/>
    </dgm:pt>
    <dgm:pt modelId="{EA96CC3C-17D9-4B12-A555-4A0C2F64A022}" type="pres">
      <dgm:prSet presAssocID="{5A3EE4C7-4635-4B22-A726-A2F70006DC2D}" presName="sibTrans" presStyleCnt="0"/>
      <dgm:spPr/>
    </dgm:pt>
    <dgm:pt modelId="{1784054E-AC27-4304-A6CA-9EB0B3675496}" type="pres">
      <dgm:prSet presAssocID="{93BF6940-BB89-473B-8135-1F51C9104828}" presName="compNode" presStyleCnt="0"/>
      <dgm:spPr/>
    </dgm:pt>
    <dgm:pt modelId="{7781C12D-4475-408B-8FD0-D7047B6B5843}" type="pres">
      <dgm:prSet presAssocID="{93BF6940-BB89-473B-8135-1F51C9104828}" presName="bgRect" presStyleLbl="bgShp" presStyleIdx="1" presStyleCnt="3"/>
      <dgm:spPr/>
    </dgm:pt>
    <dgm:pt modelId="{D845D06F-8976-425B-A70C-B5654E6A8706}" type="pres">
      <dgm:prSet presAssocID="{93BF6940-BB89-473B-8135-1F51C9104828}" presName="iconRect" presStyleLbl="node1" presStyleIdx="1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40569E05-193A-4A96-B052-88498B0B63B6}" type="pres">
      <dgm:prSet presAssocID="{93BF6940-BB89-473B-8135-1F51C9104828}" presName="spaceRect" presStyleCnt="0"/>
      <dgm:spPr/>
    </dgm:pt>
    <dgm:pt modelId="{D096B709-7F36-4AF9-8129-FF1118CB5B58}" type="pres">
      <dgm:prSet presAssocID="{93BF6940-BB89-473B-8135-1F51C9104828}" presName="parTx" presStyleLbl="revTx" presStyleIdx="1" presStyleCnt="3">
        <dgm:presLayoutVars>
          <dgm:chMax val="0"/>
          <dgm:chPref val="0"/>
        </dgm:presLayoutVars>
      </dgm:prSet>
      <dgm:spPr/>
    </dgm:pt>
    <dgm:pt modelId="{627683E6-76B6-4942-996A-E9DE69071EB3}" type="pres">
      <dgm:prSet presAssocID="{560CDCF3-44BD-4F52-B6CA-40D5B9E7CE9C}" presName="sibTrans" presStyleCnt="0"/>
      <dgm:spPr/>
    </dgm:pt>
    <dgm:pt modelId="{D3C36296-87EB-4BDC-80C4-1BE537FBF2D0}" type="pres">
      <dgm:prSet presAssocID="{C83F8549-8795-4DB2-9F73-67C72E57A7BC}" presName="compNode" presStyleCnt="0"/>
      <dgm:spPr/>
    </dgm:pt>
    <dgm:pt modelId="{FAAC38DF-E0D0-404C-9F81-B9AFFCF73B91}" type="pres">
      <dgm:prSet presAssocID="{C83F8549-8795-4DB2-9F73-67C72E57A7BC}" presName="bgRect" presStyleLbl="bgShp" presStyleIdx="2" presStyleCnt="3"/>
      <dgm:spPr/>
    </dgm:pt>
    <dgm:pt modelId="{BC76B565-8F75-47E4-B278-32A702B4CEEF}" type="pres">
      <dgm:prSet presAssocID="{C83F8549-8795-4DB2-9F73-67C72E57A7BC}" presName="iconRect" presStyleLbl="node1" presStyleIdx="2" presStyleCnt="3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ue"/>
        </a:ext>
      </dgm:extLst>
    </dgm:pt>
    <dgm:pt modelId="{84DCA20E-C7F7-4917-90F9-7140316EE709}" type="pres">
      <dgm:prSet presAssocID="{C83F8549-8795-4DB2-9F73-67C72E57A7BC}" presName="spaceRect" presStyleCnt="0"/>
      <dgm:spPr/>
    </dgm:pt>
    <dgm:pt modelId="{E21E74D9-5C77-4AB6-92A6-FCDB59A36263}" type="pres">
      <dgm:prSet presAssocID="{C83F8549-8795-4DB2-9F73-67C72E57A7B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D96E248-24F9-4456-960A-8962A52461F5}" type="presOf" srcId="{C83F8549-8795-4DB2-9F73-67C72E57A7BC}" destId="{E21E74D9-5C77-4AB6-92A6-FCDB59A36263}" srcOrd="0" destOrd="0" presId="urn:microsoft.com/office/officeart/2018/2/layout/IconVerticalSolidList"/>
    <dgm:cxn modelId="{6880FA4D-B89E-4218-9CE2-086738B73F89}" type="presOf" srcId="{93BF6940-BB89-473B-8135-1F51C9104828}" destId="{D096B709-7F36-4AF9-8129-FF1118CB5B58}" srcOrd="0" destOrd="0" presId="urn:microsoft.com/office/officeart/2018/2/layout/IconVerticalSolidList"/>
    <dgm:cxn modelId="{065C1D53-59D1-4F63-8421-1BFF778685B4}" srcId="{31A3A0B8-173D-4A60-88D6-09243D50FECC}" destId="{9B9552E9-67E4-45C5-A573-68240845D571}" srcOrd="0" destOrd="0" parTransId="{1F664072-064D-421E-BC77-559B219162C5}" sibTransId="{5A3EE4C7-4635-4B22-A726-A2F70006DC2D}"/>
    <dgm:cxn modelId="{34B8245F-452D-4252-8701-32FC50AF12EF}" srcId="{31A3A0B8-173D-4A60-88D6-09243D50FECC}" destId="{93BF6940-BB89-473B-8135-1F51C9104828}" srcOrd="1" destOrd="0" parTransId="{E4DE9C3C-DF33-4AAF-8F4C-70EC4AB1BF15}" sibTransId="{560CDCF3-44BD-4F52-B6CA-40D5B9E7CE9C}"/>
    <dgm:cxn modelId="{9979316F-2715-42EC-981F-AB7C5295B101}" type="presOf" srcId="{9B9552E9-67E4-45C5-A573-68240845D571}" destId="{A3A619A0-5F3A-42F8-9BD8-E96369819C32}" srcOrd="0" destOrd="0" presId="urn:microsoft.com/office/officeart/2018/2/layout/IconVerticalSolidList"/>
    <dgm:cxn modelId="{016E08D5-1917-48A6-82CB-ADFF0E8E6A68}" type="presOf" srcId="{31A3A0B8-173D-4A60-88D6-09243D50FECC}" destId="{14DBE349-73C6-434D-A23F-E2C5C6A3729F}" srcOrd="0" destOrd="0" presId="urn:microsoft.com/office/officeart/2018/2/layout/IconVerticalSolidList"/>
    <dgm:cxn modelId="{86D413ED-A1D4-4DA2-9FF3-E21668B3203F}" srcId="{31A3A0B8-173D-4A60-88D6-09243D50FECC}" destId="{C83F8549-8795-4DB2-9F73-67C72E57A7BC}" srcOrd="2" destOrd="0" parTransId="{97F16ACE-79FA-4D06-95B0-C06426B7E4C5}" sibTransId="{5939B858-5D7A-447D-82E3-4EFD96E44484}"/>
    <dgm:cxn modelId="{43B226F5-C7E9-48F2-B6FC-991DE2867FA2}" type="presParOf" srcId="{14DBE349-73C6-434D-A23F-E2C5C6A3729F}" destId="{E5EBACDA-9CDE-4F37-8834-046AEB8522CF}" srcOrd="0" destOrd="0" presId="urn:microsoft.com/office/officeart/2018/2/layout/IconVerticalSolidList"/>
    <dgm:cxn modelId="{27C1B6FB-7868-450F-B5BB-21802A661143}" type="presParOf" srcId="{E5EBACDA-9CDE-4F37-8834-046AEB8522CF}" destId="{D32F2DE9-EFD6-4AA6-AAAF-4BF72BA82F9D}" srcOrd="0" destOrd="0" presId="urn:microsoft.com/office/officeart/2018/2/layout/IconVerticalSolidList"/>
    <dgm:cxn modelId="{704EB7A4-818A-47CF-AEC0-B2B8E99D0EDC}" type="presParOf" srcId="{E5EBACDA-9CDE-4F37-8834-046AEB8522CF}" destId="{B9295963-BFA9-46C4-9726-4BCC24BB0C0A}" srcOrd="1" destOrd="0" presId="urn:microsoft.com/office/officeart/2018/2/layout/IconVerticalSolidList"/>
    <dgm:cxn modelId="{4ACA3FF5-C862-4337-853E-117ECBCC98F1}" type="presParOf" srcId="{E5EBACDA-9CDE-4F37-8834-046AEB8522CF}" destId="{3BA4B508-5FF0-423F-8436-F9CBD8141314}" srcOrd="2" destOrd="0" presId="urn:microsoft.com/office/officeart/2018/2/layout/IconVerticalSolidList"/>
    <dgm:cxn modelId="{605A66FC-8FE0-4E8E-9A53-EB84E5F05D1F}" type="presParOf" srcId="{E5EBACDA-9CDE-4F37-8834-046AEB8522CF}" destId="{A3A619A0-5F3A-42F8-9BD8-E96369819C32}" srcOrd="3" destOrd="0" presId="urn:microsoft.com/office/officeart/2018/2/layout/IconVerticalSolidList"/>
    <dgm:cxn modelId="{5FDA00AA-986E-4B97-8BD4-79799E8F3A11}" type="presParOf" srcId="{14DBE349-73C6-434D-A23F-E2C5C6A3729F}" destId="{EA96CC3C-17D9-4B12-A555-4A0C2F64A022}" srcOrd="1" destOrd="0" presId="urn:microsoft.com/office/officeart/2018/2/layout/IconVerticalSolidList"/>
    <dgm:cxn modelId="{2AA61AEC-EF8E-4D99-8A90-FC5D8AEB72A3}" type="presParOf" srcId="{14DBE349-73C6-434D-A23F-E2C5C6A3729F}" destId="{1784054E-AC27-4304-A6CA-9EB0B3675496}" srcOrd="2" destOrd="0" presId="urn:microsoft.com/office/officeart/2018/2/layout/IconVerticalSolidList"/>
    <dgm:cxn modelId="{34F2AD82-72E9-49D0-9498-4E9A224F1A5A}" type="presParOf" srcId="{1784054E-AC27-4304-A6CA-9EB0B3675496}" destId="{7781C12D-4475-408B-8FD0-D7047B6B5843}" srcOrd="0" destOrd="0" presId="urn:microsoft.com/office/officeart/2018/2/layout/IconVerticalSolidList"/>
    <dgm:cxn modelId="{729F95B9-21F5-4E31-BE99-294130E50C16}" type="presParOf" srcId="{1784054E-AC27-4304-A6CA-9EB0B3675496}" destId="{D845D06F-8976-425B-A70C-B5654E6A8706}" srcOrd="1" destOrd="0" presId="urn:microsoft.com/office/officeart/2018/2/layout/IconVerticalSolidList"/>
    <dgm:cxn modelId="{3DF37B19-0158-4C65-A2B1-7DED6514525F}" type="presParOf" srcId="{1784054E-AC27-4304-A6CA-9EB0B3675496}" destId="{40569E05-193A-4A96-B052-88498B0B63B6}" srcOrd="2" destOrd="0" presId="urn:microsoft.com/office/officeart/2018/2/layout/IconVerticalSolidList"/>
    <dgm:cxn modelId="{8B3BD559-84CC-4B2D-887E-414A66B5D370}" type="presParOf" srcId="{1784054E-AC27-4304-A6CA-9EB0B3675496}" destId="{D096B709-7F36-4AF9-8129-FF1118CB5B58}" srcOrd="3" destOrd="0" presId="urn:microsoft.com/office/officeart/2018/2/layout/IconVerticalSolidList"/>
    <dgm:cxn modelId="{E25D8274-AFFC-483D-9631-35A489928DC0}" type="presParOf" srcId="{14DBE349-73C6-434D-A23F-E2C5C6A3729F}" destId="{627683E6-76B6-4942-996A-E9DE69071EB3}" srcOrd="3" destOrd="0" presId="urn:microsoft.com/office/officeart/2018/2/layout/IconVerticalSolidList"/>
    <dgm:cxn modelId="{F5F76F33-4000-4402-92A7-68EC5C75958F}" type="presParOf" srcId="{14DBE349-73C6-434D-A23F-E2C5C6A3729F}" destId="{D3C36296-87EB-4BDC-80C4-1BE537FBF2D0}" srcOrd="4" destOrd="0" presId="urn:microsoft.com/office/officeart/2018/2/layout/IconVerticalSolidList"/>
    <dgm:cxn modelId="{90D848A5-FB51-4EC2-94E1-2B08B4FB62CA}" type="presParOf" srcId="{D3C36296-87EB-4BDC-80C4-1BE537FBF2D0}" destId="{FAAC38DF-E0D0-404C-9F81-B9AFFCF73B91}" srcOrd="0" destOrd="0" presId="urn:microsoft.com/office/officeart/2018/2/layout/IconVerticalSolidList"/>
    <dgm:cxn modelId="{6A1FBA5E-7AE3-44C4-8DD4-0F3F901F024B}" type="presParOf" srcId="{D3C36296-87EB-4BDC-80C4-1BE537FBF2D0}" destId="{BC76B565-8F75-47E4-B278-32A702B4CEEF}" srcOrd="1" destOrd="0" presId="urn:microsoft.com/office/officeart/2018/2/layout/IconVerticalSolidList"/>
    <dgm:cxn modelId="{F1F76A22-22E0-4C77-94B7-D26DD87DC29E}" type="presParOf" srcId="{D3C36296-87EB-4BDC-80C4-1BE537FBF2D0}" destId="{84DCA20E-C7F7-4917-90F9-7140316EE709}" srcOrd="2" destOrd="0" presId="urn:microsoft.com/office/officeart/2018/2/layout/IconVerticalSolidList"/>
    <dgm:cxn modelId="{3E03F01B-B40E-40E9-B239-09924CB7F56F}" type="presParOf" srcId="{D3C36296-87EB-4BDC-80C4-1BE537FBF2D0}" destId="{E21E74D9-5C77-4AB6-92A6-FCDB59A3626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2F2DE9-EFD6-4AA6-AAAF-4BF72BA82F9D}">
      <dsp:nvSpPr>
        <dsp:cNvPr id="0" name=""/>
        <dsp:cNvSpPr/>
      </dsp:nvSpPr>
      <dsp:spPr>
        <a:xfrm>
          <a:off x="0" y="3803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295963-BFA9-46C4-9726-4BCC24BB0C0A}">
      <dsp:nvSpPr>
        <dsp:cNvPr id="0" name=""/>
        <dsp:cNvSpPr/>
      </dsp:nvSpPr>
      <dsp:spPr>
        <a:xfrm>
          <a:off x="341461" y="257783"/>
          <a:ext cx="621446" cy="6208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A619A0-5F3A-42F8-9BD8-E96369819C32}">
      <dsp:nvSpPr>
        <dsp:cNvPr id="0" name=""/>
        <dsp:cNvSpPr/>
      </dsp:nvSpPr>
      <dsp:spPr>
        <a:xfrm>
          <a:off x="1304370" y="3803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400" kern="1200" dirty="0">
              <a:hlinkClick xmlns:r="http://schemas.openxmlformats.org/officeDocument/2006/relationships" r:id="rId3"/>
            </a:rPr>
            <a:t>https://e-tutor.itsa.org.tw/e-Tutor/mod/programming/view.php?id=30754</a:t>
          </a:r>
          <a:endParaRPr lang="en-US" sz="1400" kern="1200" dirty="0"/>
        </a:p>
      </dsp:txBody>
      <dsp:txXfrm>
        <a:off x="1304370" y="3803"/>
        <a:ext cx="3532471" cy="1200452"/>
      </dsp:txXfrm>
    </dsp:sp>
    <dsp:sp modelId="{7781C12D-4475-408B-8FD0-D7047B6B5843}">
      <dsp:nvSpPr>
        <dsp:cNvPr id="0" name=""/>
        <dsp:cNvSpPr/>
      </dsp:nvSpPr>
      <dsp:spPr>
        <a:xfrm>
          <a:off x="0" y="1495273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45D06F-8976-425B-A70C-B5654E6A8706}">
      <dsp:nvSpPr>
        <dsp:cNvPr id="0" name=""/>
        <dsp:cNvSpPr/>
      </dsp:nvSpPr>
      <dsp:spPr>
        <a:xfrm>
          <a:off x="341461" y="1749253"/>
          <a:ext cx="621446" cy="620839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96B709-7F36-4AF9-8129-FF1118CB5B58}">
      <dsp:nvSpPr>
        <dsp:cNvPr id="0" name=""/>
        <dsp:cNvSpPr/>
      </dsp:nvSpPr>
      <dsp:spPr>
        <a:xfrm>
          <a:off x="1304370" y="1495273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TW" sz="2400" kern="1200" dirty="0"/>
            <a:t>運算思維</a:t>
          </a:r>
          <a:r>
            <a:rPr kumimoji="1" lang="en-US" sz="2400" kern="1200" dirty="0"/>
            <a:t>:</a:t>
          </a:r>
          <a:r>
            <a:rPr kumimoji="1" lang="zh-TW" sz="2400" kern="1200" dirty="0"/>
            <a:t> </a:t>
          </a:r>
          <a:r>
            <a:rPr kumimoji="1" lang="en-US" sz="2400" kern="1200" dirty="0"/>
            <a:t>(</a:t>
          </a:r>
          <a:r>
            <a:rPr kumimoji="1" lang="zh-TW" sz="2400" kern="1200" dirty="0"/>
            <a:t>課堂講解</a:t>
          </a:r>
          <a:r>
            <a:rPr kumimoji="1" lang="en-US" sz="2400" kern="1200" dirty="0"/>
            <a:t>)</a:t>
          </a:r>
          <a:endParaRPr lang="en-US" sz="2400" kern="1200" dirty="0"/>
        </a:p>
      </dsp:txBody>
      <dsp:txXfrm>
        <a:off x="1304370" y="1495273"/>
        <a:ext cx="3532471" cy="1200452"/>
      </dsp:txXfrm>
    </dsp:sp>
    <dsp:sp modelId="{FAAC38DF-E0D0-404C-9F81-B9AFFCF73B91}">
      <dsp:nvSpPr>
        <dsp:cNvPr id="0" name=""/>
        <dsp:cNvSpPr/>
      </dsp:nvSpPr>
      <dsp:spPr>
        <a:xfrm>
          <a:off x="0" y="2986744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76B565-8F75-47E4-B278-32A702B4CEEF}">
      <dsp:nvSpPr>
        <dsp:cNvPr id="0" name=""/>
        <dsp:cNvSpPr/>
      </dsp:nvSpPr>
      <dsp:spPr>
        <a:xfrm>
          <a:off x="341461" y="3240724"/>
          <a:ext cx="621446" cy="620839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1E74D9-5C77-4AB6-92A6-FCDB59A36263}">
      <dsp:nvSpPr>
        <dsp:cNvPr id="0" name=""/>
        <dsp:cNvSpPr/>
      </dsp:nvSpPr>
      <dsp:spPr>
        <a:xfrm>
          <a:off x="1304370" y="2986744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TW" sz="2400" kern="1200"/>
            <a:t>程式碼說明</a:t>
          </a:r>
          <a:r>
            <a:rPr kumimoji="1" lang="en-US" sz="2400" kern="1200"/>
            <a:t>:</a:t>
          </a:r>
          <a:r>
            <a:rPr kumimoji="1" lang="zh-TW" sz="2400" kern="1200"/>
            <a:t> </a:t>
          </a:r>
          <a:r>
            <a:rPr kumimoji="1" lang="en-US" sz="2400" kern="1200"/>
            <a:t>(</a:t>
          </a:r>
          <a:r>
            <a:rPr kumimoji="1" lang="zh-TW" sz="2400" kern="1200"/>
            <a:t>課堂講解</a:t>
          </a:r>
          <a:r>
            <a:rPr kumimoji="1" lang="en-US" sz="2400" kern="1200"/>
            <a:t>)</a:t>
          </a:r>
          <a:endParaRPr lang="en-US" sz="2400" kern="1200"/>
        </a:p>
      </dsp:txBody>
      <dsp:txXfrm>
        <a:off x="1304370" y="2986744"/>
        <a:ext cx="3532471" cy="12004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2F2DE9-EFD6-4AA6-AAAF-4BF72BA82F9D}">
      <dsp:nvSpPr>
        <dsp:cNvPr id="0" name=""/>
        <dsp:cNvSpPr/>
      </dsp:nvSpPr>
      <dsp:spPr>
        <a:xfrm>
          <a:off x="0" y="3803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295963-BFA9-46C4-9726-4BCC24BB0C0A}">
      <dsp:nvSpPr>
        <dsp:cNvPr id="0" name=""/>
        <dsp:cNvSpPr/>
      </dsp:nvSpPr>
      <dsp:spPr>
        <a:xfrm>
          <a:off x="341461" y="257783"/>
          <a:ext cx="621446" cy="6208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A619A0-5F3A-42F8-9BD8-E96369819C32}">
      <dsp:nvSpPr>
        <dsp:cNvPr id="0" name=""/>
        <dsp:cNvSpPr/>
      </dsp:nvSpPr>
      <dsp:spPr>
        <a:xfrm>
          <a:off x="1304370" y="3803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400" kern="1200" dirty="0">
              <a:hlinkClick xmlns:r="http://schemas.openxmlformats.org/officeDocument/2006/relationships" r:id="rId3"/>
            </a:rPr>
            <a:t>https://e-tutor.itsa.org.tw/e-Tutor/mod/programming/view.php?id=30755</a:t>
          </a:r>
          <a:endParaRPr lang="en-US" sz="1400" kern="1200" dirty="0"/>
        </a:p>
      </dsp:txBody>
      <dsp:txXfrm>
        <a:off x="1304370" y="3803"/>
        <a:ext cx="3532471" cy="1200452"/>
      </dsp:txXfrm>
    </dsp:sp>
    <dsp:sp modelId="{7781C12D-4475-408B-8FD0-D7047B6B5843}">
      <dsp:nvSpPr>
        <dsp:cNvPr id="0" name=""/>
        <dsp:cNvSpPr/>
      </dsp:nvSpPr>
      <dsp:spPr>
        <a:xfrm>
          <a:off x="0" y="1495273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45D06F-8976-425B-A70C-B5654E6A8706}">
      <dsp:nvSpPr>
        <dsp:cNvPr id="0" name=""/>
        <dsp:cNvSpPr/>
      </dsp:nvSpPr>
      <dsp:spPr>
        <a:xfrm>
          <a:off x="341461" y="1749253"/>
          <a:ext cx="621446" cy="620839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96B709-7F36-4AF9-8129-FF1118CB5B58}">
      <dsp:nvSpPr>
        <dsp:cNvPr id="0" name=""/>
        <dsp:cNvSpPr/>
      </dsp:nvSpPr>
      <dsp:spPr>
        <a:xfrm>
          <a:off x="1304370" y="1495273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TW" sz="2400" kern="1200" dirty="0"/>
            <a:t>運算思維</a:t>
          </a:r>
          <a:r>
            <a:rPr kumimoji="1" lang="en-US" sz="2400" kern="1200" dirty="0"/>
            <a:t>:</a:t>
          </a:r>
          <a:r>
            <a:rPr kumimoji="1" lang="zh-TW" sz="2400" kern="1200" dirty="0"/>
            <a:t> </a:t>
          </a:r>
          <a:r>
            <a:rPr kumimoji="1" lang="en-US" sz="2400" kern="1200" dirty="0"/>
            <a:t>(</a:t>
          </a:r>
          <a:r>
            <a:rPr kumimoji="1" lang="zh-TW" sz="2400" kern="1200" dirty="0"/>
            <a:t>課堂講解</a:t>
          </a:r>
          <a:r>
            <a:rPr kumimoji="1" lang="en-US" sz="2400" kern="1200" dirty="0"/>
            <a:t>)</a:t>
          </a:r>
          <a:endParaRPr lang="en-US" sz="2400" kern="1200" dirty="0"/>
        </a:p>
      </dsp:txBody>
      <dsp:txXfrm>
        <a:off x="1304370" y="1495273"/>
        <a:ext cx="3532471" cy="1200452"/>
      </dsp:txXfrm>
    </dsp:sp>
    <dsp:sp modelId="{FAAC38DF-E0D0-404C-9F81-B9AFFCF73B91}">
      <dsp:nvSpPr>
        <dsp:cNvPr id="0" name=""/>
        <dsp:cNvSpPr/>
      </dsp:nvSpPr>
      <dsp:spPr>
        <a:xfrm>
          <a:off x="0" y="2986744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76B565-8F75-47E4-B278-32A702B4CEEF}">
      <dsp:nvSpPr>
        <dsp:cNvPr id="0" name=""/>
        <dsp:cNvSpPr/>
      </dsp:nvSpPr>
      <dsp:spPr>
        <a:xfrm>
          <a:off x="341461" y="3240724"/>
          <a:ext cx="621446" cy="620839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1E74D9-5C77-4AB6-92A6-FCDB59A36263}">
      <dsp:nvSpPr>
        <dsp:cNvPr id="0" name=""/>
        <dsp:cNvSpPr/>
      </dsp:nvSpPr>
      <dsp:spPr>
        <a:xfrm>
          <a:off x="1304370" y="2986744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TW" sz="2400" kern="1200"/>
            <a:t>程式碼說明</a:t>
          </a:r>
          <a:r>
            <a:rPr kumimoji="1" lang="en-US" sz="2400" kern="1200"/>
            <a:t>:</a:t>
          </a:r>
          <a:r>
            <a:rPr kumimoji="1" lang="zh-TW" sz="2400" kern="1200"/>
            <a:t> </a:t>
          </a:r>
          <a:r>
            <a:rPr kumimoji="1" lang="en-US" sz="2400" kern="1200"/>
            <a:t>(</a:t>
          </a:r>
          <a:r>
            <a:rPr kumimoji="1" lang="zh-TW" sz="2400" kern="1200"/>
            <a:t>課堂講解</a:t>
          </a:r>
          <a:r>
            <a:rPr kumimoji="1" lang="en-US" sz="2400" kern="1200"/>
            <a:t>)</a:t>
          </a:r>
          <a:endParaRPr lang="en-US" sz="2400" kern="1200"/>
        </a:p>
      </dsp:txBody>
      <dsp:txXfrm>
        <a:off x="1304370" y="2986744"/>
        <a:ext cx="3532471" cy="12004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2F2DE9-EFD6-4AA6-AAAF-4BF72BA82F9D}">
      <dsp:nvSpPr>
        <dsp:cNvPr id="0" name=""/>
        <dsp:cNvSpPr/>
      </dsp:nvSpPr>
      <dsp:spPr>
        <a:xfrm>
          <a:off x="0" y="3803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295963-BFA9-46C4-9726-4BCC24BB0C0A}">
      <dsp:nvSpPr>
        <dsp:cNvPr id="0" name=""/>
        <dsp:cNvSpPr/>
      </dsp:nvSpPr>
      <dsp:spPr>
        <a:xfrm>
          <a:off x="341461" y="257783"/>
          <a:ext cx="621446" cy="6208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A619A0-5F3A-42F8-9BD8-E96369819C32}">
      <dsp:nvSpPr>
        <dsp:cNvPr id="0" name=""/>
        <dsp:cNvSpPr/>
      </dsp:nvSpPr>
      <dsp:spPr>
        <a:xfrm>
          <a:off x="1304370" y="3803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400" kern="1200" dirty="0">
              <a:hlinkClick xmlns:r="http://schemas.openxmlformats.org/officeDocument/2006/relationships" r:id="rId3"/>
            </a:rPr>
            <a:t>https://e-tutor.itsa.org.tw/e-Tutor/mod/programming/view.php?id=30752</a:t>
          </a:r>
          <a:endParaRPr lang="en-US" sz="1400" kern="1200" dirty="0"/>
        </a:p>
      </dsp:txBody>
      <dsp:txXfrm>
        <a:off x="1304370" y="3803"/>
        <a:ext cx="3532471" cy="1200452"/>
      </dsp:txXfrm>
    </dsp:sp>
    <dsp:sp modelId="{7781C12D-4475-408B-8FD0-D7047B6B5843}">
      <dsp:nvSpPr>
        <dsp:cNvPr id="0" name=""/>
        <dsp:cNvSpPr/>
      </dsp:nvSpPr>
      <dsp:spPr>
        <a:xfrm>
          <a:off x="0" y="1495273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45D06F-8976-425B-A70C-B5654E6A8706}">
      <dsp:nvSpPr>
        <dsp:cNvPr id="0" name=""/>
        <dsp:cNvSpPr/>
      </dsp:nvSpPr>
      <dsp:spPr>
        <a:xfrm>
          <a:off x="341461" y="1749253"/>
          <a:ext cx="621446" cy="620839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96B709-7F36-4AF9-8129-FF1118CB5B58}">
      <dsp:nvSpPr>
        <dsp:cNvPr id="0" name=""/>
        <dsp:cNvSpPr/>
      </dsp:nvSpPr>
      <dsp:spPr>
        <a:xfrm>
          <a:off x="1304370" y="1495273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TW" sz="2400" kern="1200" dirty="0"/>
            <a:t>運算思維</a:t>
          </a:r>
          <a:r>
            <a:rPr kumimoji="1" lang="en-US" sz="2400" kern="1200" dirty="0"/>
            <a:t>:</a:t>
          </a:r>
          <a:r>
            <a:rPr kumimoji="1" lang="zh-TW" sz="2400" kern="1200" dirty="0"/>
            <a:t> </a:t>
          </a:r>
          <a:r>
            <a:rPr kumimoji="1" lang="en-US" sz="2400" kern="1200" dirty="0"/>
            <a:t>(</a:t>
          </a:r>
          <a:r>
            <a:rPr kumimoji="1" lang="zh-TW" sz="2400" kern="1200" dirty="0"/>
            <a:t>課堂講解</a:t>
          </a:r>
          <a:r>
            <a:rPr kumimoji="1" lang="en-US" sz="2400" kern="1200" dirty="0"/>
            <a:t>)</a:t>
          </a:r>
          <a:endParaRPr lang="en-US" sz="2400" kern="1200" dirty="0"/>
        </a:p>
      </dsp:txBody>
      <dsp:txXfrm>
        <a:off x="1304370" y="1495273"/>
        <a:ext cx="3532471" cy="1200452"/>
      </dsp:txXfrm>
    </dsp:sp>
    <dsp:sp modelId="{FAAC38DF-E0D0-404C-9F81-B9AFFCF73B91}">
      <dsp:nvSpPr>
        <dsp:cNvPr id="0" name=""/>
        <dsp:cNvSpPr/>
      </dsp:nvSpPr>
      <dsp:spPr>
        <a:xfrm>
          <a:off x="0" y="2986744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76B565-8F75-47E4-B278-32A702B4CEEF}">
      <dsp:nvSpPr>
        <dsp:cNvPr id="0" name=""/>
        <dsp:cNvSpPr/>
      </dsp:nvSpPr>
      <dsp:spPr>
        <a:xfrm>
          <a:off x="341461" y="3240724"/>
          <a:ext cx="621446" cy="620839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1E74D9-5C77-4AB6-92A6-FCDB59A36263}">
      <dsp:nvSpPr>
        <dsp:cNvPr id="0" name=""/>
        <dsp:cNvSpPr/>
      </dsp:nvSpPr>
      <dsp:spPr>
        <a:xfrm>
          <a:off x="1304370" y="2986744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TW" sz="2400" kern="1200"/>
            <a:t>程式碼說明</a:t>
          </a:r>
          <a:r>
            <a:rPr kumimoji="1" lang="en-US" sz="2400" kern="1200"/>
            <a:t>:</a:t>
          </a:r>
          <a:r>
            <a:rPr kumimoji="1" lang="zh-TW" sz="2400" kern="1200"/>
            <a:t> </a:t>
          </a:r>
          <a:r>
            <a:rPr kumimoji="1" lang="en-US" sz="2400" kern="1200"/>
            <a:t>(</a:t>
          </a:r>
          <a:r>
            <a:rPr kumimoji="1" lang="zh-TW" sz="2400" kern="1200"/>
            <a:t>課堂講解</a:t>
          </a:r>
          <a:r>
            <a:rPr kumimoji="1" lang="en-US" sz="2400" kern="1200"/>
            <a:t>)</a:t>
          </a:r>
          <a:endParaRPr lang="en-US" sz="2400" kern="1200"/>
        </a:p>
      </dsp:txBody>
      <dsp:txXfrm>
        <a:off x="1304370" y="2986744"/>
        <a:ext cx="3532471" cy="120045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2F2DE9-EFD6-4AA6-AAAF-4BF72BA82F9D}">
      <dsp:nvSpPr>
        <dsp:cNvPr id="0" name=""/>
        <dsp:cNvSpPr/>
      </dsp:nvSpPr>
      <dsp:spPr>
        <a:xfrm>
          <a:off x="0" y="3803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295963-BFA9-46C4-9726-4BCC24BB0C0A}">
      <dsp:nvSpPr>
        <dsp:cNvPr id="0" name=""/>
        <dsp:cNvSpPr/>
      </dsp:nvSpPr>
      <dsp:spPr>
        <a:xfrm>
          <a:off x="341461" y="257783"/>
          <a:ext cx="621446" cy="6208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A619A0-5F3A-42F8-9BD8-E96369819C32}">
      <dsp:nvSpPr>
        <dsp:cNvPr id="0" name=""/>
        <dsp:cNvSpPr/>
      </dsp:nvSpPr>
      <dsp:spPr>
        <a:xfrm>
          <a:off x="1304370" y="3803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400" kern="1200" dirty="0">
              <a:hlinkClick xmlns:r="http://schemas.openxmlformats.org/officeDocument/2006/relationships" r:id="rId3"/>
            </a:rPr>
            <a:t>https://e-tutor.itsa.org.tw/e-Tutor/mod/programming/view.php?id=30751</a:t>
          </a:r>
          <a:endParaRPr lang="en-US" sz="1400" kern="1200" dirty="0"/>
        </a:p>
      </dsp:txBody>
      <dsp:txXfrm>
        <a:off x="1304370" y="3803"/>
        <a:ext cx="3532471" cy="1200452"/>
      </dsp:txXfrm>
    </dsp:sp>
    <dsp:sp modelId="{7781C12D-4475-408B-8FD0-D7047B6B5843}">
      <dsp:nvSpPr>
        <dsp:cNvPr id="0" name=""/>
        <dsp:cNvSpPr/>
      </dsp:nvSpPr>
      <dsp:spPr>
        <a:xfrm>
          <a:off x="0" y="1495273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45D06F-8976-425B-A70C-B5654E6A8706}">
      <dsp:nvSpPr>
        <dsp:cNvPr id="0" name=""/>
        <dsp:cNvSpPr/>
      </dsp:nvSpPr>
      <dsp:spPr>
        <a:xfrm>
          <a:off x="341461" y="1749253"/>
          <a:ext cx="621446" cy="620839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96B709-7F36-4AF9-8129-FF1118CB5B58}">
      <dsp:nvSpPr>
        <dsp:cNvPr id="0" name=""/>
        <dsp:cNvSpPr/>
      </dsp:nvSpPr>
      <dsp:spPr>
        <a:xfrm>
          <a:off x="1304370" y="1495273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TW" sz="2400" kern="1200" dirty="0"/>
            <a:t>運算思維</a:t>
          </a:r>
          <a:r>
            <a:rPr kumimoji="1" lang="en-US" sz="2400" kern="1200" dirty="0"/>
            <a:t>:</a:t>
          </a:r>
          <a:r>
            <a:rPr kumimoji="1" lang="zh-TW" sz="2400" kern="1200" dirty="0"/>
            <a:t> </a:t>
          </a:r>
          <a:r>
            <a:rPr kumimoji="1" lang="en-US" sz="2400" kern="1200" dirty="0"/>
            <a:t>(</a:t>
          </a:r>
          <a:r>
            <a:rPr kumimoji="1" lang="zh-TW" sz="2400" kern="1200" dirty="0"/>
            <a:t>課堂講解</a:t>
          </a:r>
          <a:r>
            <a:rPr kumimoji="1" lang="en-US" sz="2400" kern="1200" dirty="0"/>
            <a:t>)</a:t>
          </a:r>
          <a:endParaRPr lang="en-US" sz="2400" kern="1200" dirty="0"/>
        </a:p>
      </dsp:txBody>
      <dsp:txXfrm>
        <a:off x="1304370" y="1495273"/>
        <a:ext cx="3532471" cy="1200452"/>
      </dsp:txXfrm>
    </dsp:sp>
    <dsp:sp modelId="{FAAC38DF-E0D0-404C-9F81-B9AFFCF73B91}">
      <dsp:nvSpPr>
        <dsp:cNvPr id="0" name=""/>
        <dsp:cNvSpPr/>
      </dsp:nvSpPr>
      <dsp:spPr>
        <a:xfrm>
          <a:off x="0" y="2986744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76B565-8F75-47E4-B278-32A702B4CEEF}">
      <dsp:nvSpPr>
        <dsp:cNvPr id="0" name=""/>
        <dsp:cNvSpPr/>
      </dsp:nvSpPr>
      <dsp:spPr>
        <a:xfrm>
          <a:off x="341461" y="3240724"/>
          <a:ext cx="621446" cy="620839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1E74D9-5C77-4AB6-92A6-FCDB59A36263}">
      <dsp:nvSpPr>
        <dsp:cNvPr id="0" name=""/>
        <dsp:cNvSpPr/>
      </dsp:nvSpPr>
      <dsp:spPr>
        <a:xfrm>
          <a:off x="1304370" y="2986744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TW" sz="2400" kern="1200"/>
            <a:t>程式碼說明</a:t>
          </a:r>
          <a:r>
            <a:rPr kumimoji="1" lang="en-US" sz="2400" kern="1200"/>
            <a:t>:</a:t>
          </a:r>
          <a:r>
            <a:rPr kumimoji="1" lang="zh-TW" sz="2400" kern="1200"/>
            <a:t> </a:t>
          </a:r>
          <a:r>
            <a:rPr kumimoji="1" lang="en-US" sz="2400" kern="1200"/>
            <a:t>(</a:t>
          </a:r>
          <a:r>
            <a:rPr kumimoji="1" lang="zh-TW" sz="2400" kern="1200"/>
            <a:t>課堂講解</a:t>
          </a:r>
          <a:r>
            <a:rPr kumimoji="1" lang="en-US" sz="2400" kern="1200"/>
            <a:t>)</a:t>
          </a:r>
          <a:endParaRPr lang="en-US" sz="2400" kern="1200"/>
        </a:p>
      </dsp:txBody>
      <dsp:txXfrm>
        <a:off x="1304370" y="2986744"/>
        <a:ext cx="3532471" cy="120045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2F2DE9-EFD6-4AA6-AAAF-4BF72BA82F9D}">
      <dsp:nvSpPr>
        <dsp:cNvPr id="0" name=""/>
        <dsp:cNvSpPr/>
      </dsp:nvSpPr>
      <dsp:spPr>
        <a:xfrm>
          <a:off x="0" y="3803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295963-BFA9-46C4-9726-4BCC24BB0C0A}">
      <dsp:nvSpPr>
        <dsp:cNvPr id="0" name=""/>
        <dsp:cNvSpPr/>
      </dsp:nvSpPr>
      <dsp:spPr>
        <a:xfrm>
          <a:off x="341461" y="257783"/>
          <a:ext cx="621446" cy="6208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A619A0-5F3A-42F8-9BD8-E96369819C32}">
      <dsp:nvSpPr>
        <dsp:cNvPr id="0" name=""/>
        <dsp:cNvSpPr/>
      </dsp:nvSpPr>
      <dsp:spPr>
        <a:xfrm>
          <a:off x="1304370" y="3803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400" kern="1200" dirty="0">
              <a:hlinkClick xmlns:r="http://schemas.openxmlformats.org/officeDocument/2006/relationships" r:id="rId3"/>
            </a:rPr>
            <a:t>https://e-tutor.itsa.org.tw/e-Tutor/mod/programming/view.php?id=30757</a:t>
          </a:r>
          <a:endParaRPr lang="en-US" sz="1400" kern="1200" dirty="0"/>
        </a:p>
      </dsp:txBody>
      <dsp:txXfrm>
        <a:off x="1304370" y="3803"/>
        <a:ext cx="3532471" cy="1200452"/>
      </dsp:txXfrm>
    </dsp:sp>
    <dsp:sp modelId="{7781C12D-4475-408B-8FD0-D7047B6B5843}">
      <dsp:nvSpPr>
        <dsp:cNvPr id="0" name=""/>
        <dsp:cNvSpPr/>
      </dsp:nvSpPr>
      <dsp:spPr>
        <a:xfrm>
          <a:off x="0" y="1495273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45D06F-8976-425B-A70C-B5654E6A8706}">
      <dsp:nvSpPr>
        <dsp:cNvPr id="0" name=""/>
        <dsp:cNvSpPr/>
      </dsp:nvSpPr>
      <dsp:spPr>
        <a:xfrm>
          <a:off x="341461" y="1749253"/>
          <a:ext cx="621446" cy="620839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96B709-7F36-4AF9-8129-FF1118CB5B58}">
      <dsp:nvSpPr>
        <dsp:cNvPr id="0" name=""/>
        <dsp:cNvSpPr/>
      </dsp:nvSpPr>
      <dsp:spPr>
        <a:xfrm>
          <a:off x="1304370" y="1495273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TW" sz="2400" kern="1200" dirty="0"/>
            <a:t>運算思維</a:t>
          </a:r>
          <a:r>
            <a:rPr kumimoji="1" lang="en-US" sz="2400" kern="1200" dirty="0"/>
            <a:t>:</a:t>
          </a:r>
          <a:r>
            <a:rPr kumimoji="1" lang="zh-TW" sz="2400" kern="1200" dirty="0"/>
            <a:t> </a:t>
          </a:r>
          <a:r>
            <a:rPr kumimoji="1" lang="en-US" sz="2400" kern="1200" dirty="0"/>
            <a:t>(</a:t>
          </a:r>
          <a:r>
            <a:rPr kumimoji="1" lang="zh-TW" sz="2400" kern="1200" dirty="0"/>
            <a:t>課堂講解</a:t>
          </a:r>
          <a:r>
            <a:rPr kumimoji="1" lang="en-US" sz="2400" kern="1200" dirty="0"/>
            <a:t>)</a:t>
          </a:r>
          <a:endParaRPr lang="en-US" sz="2400" kern="1200" dirty="0"/>
        </a:p>
      </dsp:txBody>
      <dsp:txXfrm>
        <a:off x="1304370" y="1495273"/>
        <a:ext cx="3532471" cy="1200452"/>
      </dsp:txXfrm>
    </dsp:sp>
    <dsp:sp modelId="{FAAC38DF-E0D0-404C-9F81-B9AFFCF73B91}">
      <dsp:nvSpPr>
        <dsp:cNvPr id="0" name=""/>
        <dsp:cNvSpPr/>
      </dsp:nvSpPr>
      <dsp:spPr>
        <a:xfrm>
          <a:off x="0" y="2986744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76B565-8F75-47E4-B278-32A702B4CEEF}">
      <dsp:nvSpPr>
        <dsp:cNvPr id="0" name=""/>
        <dsp:cNvSpPr/>
      </dsp:nvSpPr>
      <dsp:spPr>
        <a:xfrm>
          <a:off x="341461" y="3240724"/>
          <a:ext cx="621446" cy="620839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1E74D9-5C77-4AB6-92A6-FCDB59A36263}">
      <dsp:nvSpPr>
        <dsp:cNvPr id="0" name=""/>
        <dsp:cNvSpPr/>
      </dsp:nvSpPr>
      <dsp:spPr>
        <a:xfrm>
          <a:off x="1304370" y="2986744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TW" sz="2400" kern="1200"/>
            <a:t>程式碼說明</a:t>
          </a:r>
          <a:r>
            <a:rPr kumimoji="1" lang="en-US" sz="2400" kern="1200"/>
            <a:t>:</a:t>
          </a:r>
          <a:r>
            <a:rPr kumimoji="1" lang="zh-TW" sz="2400" kern="1200"/>
            <a:t> </a:t>
          </a:r>
          <a:r>
            <a:rPr kumimoji="1" lang="en-US" sz="2400" kern="1200"/>
            <a:t>(</a:t>
          </a:r>
          <a:r>
            <a:rPr kumimoji="1" lang="zh-TW" sz="2400" kern="1200"/>
            <a:t>課堂講解</a:t>
          </a:r>
          <a:r>
            <a:rPr kumimoji="1" lang="en-US" sz="2400" kern="1200"/>
            <a:t>)</a:t>
          </a:r>
          <a:endParaRPr lang="en-US" sz="2400" kern="1200"/>
        </a:p>
      </dsp:txBody>
      <dsp:txXfrm>
        <a:off x="1304370" y="2986744"/>
        <a:ext cx="3532471" cy="12004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90626" y="1122455"/>
            <a:ext cx="7667244" cy="67236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3"/>
          </a:p>
        </p:txBody>
      </p:sp>
      <p:sp>
        <p:nvSpPr>
          <p:cNvPr id="8" name="Rectangle 7"/>
          <p:cNvSpPr/>
          <p:nvPr/>
        </p:nvSpPr>
        <p:spPr>
          <a:xfrm>
            <a:off x="690626" y="3583080"/>
            <a:ext cx="7667244" cy="67236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3"/>
          </a:p>
        </p:txBody>
      </p:sp>
      <p:sp>
        <p:nvSpPr>
          <p:cNvPr id="9" name="Rectangle 8"/>
          <p:cNvSpPr/>
          <p:nvPr/>
        </p:nvSpPr>
        <p:spPr>
          <a:xfrm>
            <a:off x="690626" y="1237316"/>
            <a:ext cx="7667244" cy="22860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3"/>
          </a:p>
        </p:txBody>
      </p:sp>
      <p:grpSp>
        <p:nvGrpSpPr>
          <p:cNvPr id="10" name="Group 9"/>
          <p:cNvGrpSpPr/>
          <p:nvPr/>
        </p:nvGrpSpPr>
        <p:grpSpPr>
          <a:xfrm>
            <a:off x="7236911" y="3390769"/>
            <a:ext cx="810678" cy="90075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193519"/>
            <a:ext cx="7475220" cy="2529840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3657600"/>
            <a:ext cx="5918454" cy="891540"/>
          </a:xfrm>
        </p:spPr>
        <p:txBody>
          <a:bodyPr>
            <a:normAutofit/>
          </a:bodyPr>
          <a:lstStyle>
            <a:lvl1pPr marL="0" indent="0" algn="l">
              <a:buNone/>
              <a:defRPr sz="1650">
                <a:solidFill>
                  <a:schemeClr val="tx1"/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6/30/19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94550" y="3574445"/>
            <a:ext cx="895401" cy="533400"/>
          </a:xfrm>
        </p:spPr>
        <p:txBody>
          <a:bodyPr/>
          <a:lstStyle>
            <a:lvl1pPr>
              <a:defRPr sz="2100"/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45657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6/30/19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19454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44500"/>
            <a:ext cx="1914525" cy="4699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444500"/>
            <a:ext cx="5629275" cy="46990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6/30/19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08702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6/30/19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85809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098324"/>
            <a:ext cx="9144000" cy="1616675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3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021080"/>
            <a:ext cx="6960870" cy="293370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1" y="4183380"/>
            <a:ext cx="6789420" cy="889000"/>
          </a:xfrm>
        </p:spPr>
        <p:txBody>
          <a:bodyPr anchor="t">
            <a:normAutofit/>
          </a:bodyPr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5227320"/>
            <a:ext cx="1983232" cy="304271"/>
          </a:xfrm>
        </p:spPr>
        <p:txBody>
          <a:bodyPr/>
          <a:lstStyle/>
          <a:p>
            <a:fld id="{F6FA2B21-3FCD-4721-B95C-427943F61125}" type="datetime1">
              <a:rPr lang="en-US" smtClean="0"/>
              <a:t>6/30/19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7031" y="5227320"/>
            <a:ext cx="4745736" cy="304271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673049" y="1938207"/>
            <a:ext cx="810678" cy="90075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2776" y="2088444"/>
            <a:ext cx="891224" cy="600277"/>
          </a:xfrm>
        </p:spPr>
        <p:txBody>
          <a:bodyPr/>
          <a:lstStyle>
            <a:lvl1pPr>
              <a:defRPr sz="2100"/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17697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2386" y="1828800"/>
            <a:ext cx="3566160" cy="331470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3168" y="1828800"/>
            <a:ext cx="3566160" cy="331470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6/30/19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36462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0100" y="1706880"/>
            <a:ext cx="3566160" cy="533400"/>
          </a:xfrm>
        </p:spPr>
        <p:txBody>
          <a:bodyPr anchor="ctr">
            <a:normAutofit/>
          </a:bodyPr>
          <a:lstStyle>
            <a:lvl1pPr marL="0" indent="0">
              <a:buNone/>
              <a:defRPr sz="1500" b="1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2386" y="2286000"/>
            <a:ext cx="3566160" cy="274320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3168" y="1706880"/>
            <a:ext cx="3566160" cy="533400"/>
          </a:xfrm>
        </p:spPr>
        <p:txBody>
          <a:bodyPr anchor="ctr">
            <a:normAutofit/>
          </a:bodyPr>
          <a:lstStyle>
            <a:lvl1pPr marL="0" indent="0">
              <a:buNone/>
              <a:defRPr sz="1500" b="1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3168" y="2286000"/>
            <a:ext cx="3566160" cy="274320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6/30/19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8845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6/30/19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440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6/30/19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5547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5714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3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571500"/>
            <a:ext cx="2400300" cy="1447800"/>
          </a:xfrm>
        </p:spPr>
        <p:txBody>
          <a:bodyPr anchor="b">
            <a:normAutofit/>
          </a:bodyPr>
          <a:lstStyle>
            <a:lvl1pPr>
              <a:defRPr sz="24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71500"/>
            <a:ext cx="5033772" cy="418338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019300"/>
            <a:ext cx="2400300" cy="27432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05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6/30/19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8551294" y="5191401"/>
            <a:ext cx="342900" cy="3810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00951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5714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3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571500"/>
            <a:ext cx="2400300" cy="1447800"/>
          </a:xfrm>
        </p:spPr>
        <p:txBody>
          <a:bodyPr anchor="b">
            <a:normAutofit/>
          </a:bodyPr>
          <a:lstStyle>
            <a:lvl1pPr>
              <a:defRPr sz="24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227805" cy="5715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019300"/>
            <a:ext cx="2400300" cy="27432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05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6/30/19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8551294" y="5191401"/>
            <a:ext cx="342900" cy="3810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55213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2386" y="403860"/>
            <a:ext cx="7543800" cy="1341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2386" y="1767840"/>
            <a:ext cx="7543800" cy="3375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3318" y="5227320"/>
            <a:ext cx="2455164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2"/>
                </a:solidFill>
              </a:defRPr>
            </a:lvl1pPr>
          </a:lstStyle>
          <a:p>
            <a:fld id="{F6FA2B21-3FCD-4721-B95C-427943F61125}" type="datetime1">
              <a:rPr lang="en-US" smtClean="0"/>
              <a:t>6/30/19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6102" y="5227320"/>
            <a:ext cx="4745736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8551294" y="5191401"/>
            <a:ext cx="342900" cy="3810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5227320"/>
            <a:ext cx="48006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 b="1">
                <a:solidFill>
                  <a:srgbClr val="FFFFFF"/>
                </a:solidFill>
                <a:latin typeface="+mj-lt"/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120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5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37160" indent="-137160" algn="l" defTabSz="685800" rtl="0" eaLnBrk="1" latinLnBrk="0" hangingPunct="1">
        <a:lnSpc>
          <a:spcPct val="90000"/>
        </a:lnSpc>
        <a:spcBef>
          <a:spcPts val="9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200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425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650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875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zh.wikipedia.org/wiki/%E8%BC%BE%E8%BD%89%E7%9B%B8%E9%99%A4%E6%B3%95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CA80B6-A6F2-9448-9828-8B6453F25C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" altLang="zh-TW" sz="4800" dirty="0"/>
              <a:t>ITSA</a:t>
            </a:r>
            <a:r>
              <a:rPr kumimoji="1" lang="zh-TW" altLang="en-US" sz="4800" dirty="0"/>
              <a:t>線上程式競賽基礎題目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D65F6B6-8A9A-A641-8AC3-9081C5918E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sz="2800" dirty="0"/>
              <a:t>#6~10</a:t>
            </a:r>
            <a:endParaRPr kumimoji="1"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79485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2840B5-9697-D44A-8CEC-C50B447D4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9833" y="765573"/>
            <a:ext cx="2284555" cy="3883033"/>
          </a:xfrm>
          <a:ln>
            <a:noFill/>
          </a:ln>
        </p:spPr>
        <p:txBody>
          <a:bodyPr>
            <a:normAutofit/>
          </a:bodyPr>
          <a:lstStyle/>
          <a:p>
            <a:r>
              <a:rPr lang="zh-TW" altLang="en-US" sz="2400" b="1" dirty="0"/>
              <a:t>題目</a:t>
            </a:r>
            <a:r>
              <a:rPr lang="en-US" altLang="zh-TW" sz="2400" b="1" dirty="0"/>
              <a:t>10. </a:t>
            </a:r>
            <a:r>
              <a:rPr lang="zh-TW" altLang="en-US" sz="2400" b="1" dirty="0"/>
              <a:t>輾轉相除法</a:t>
            </a:r>
          </a:p>
        </p:txBody>
      </p: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B79F1320-04D0-4EA3-96DD-9006D69E91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4940120"/>
              </p:ext>
            </p:extLst>
          </p:nvPr>
        </p:nvGraphicFramePr>
        <p:xfrm>
          <a:off x="466725" y="765572"/>
          <a:ext cx="4929188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2546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E9F8990A-E032-874B-8E80-00902BF98D3D}"/>
              </a:ext>
            </a:extLst>
          </p:cNvPr>
          <p:cNvSpPr txBox="1"/>
          <p:nvPr/>
        </p:nvSpPr>
        <p:spPr>
          <a:xfrm>
            <a:off x="350377" y="5016381"/>
            <a:ext cx="72766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sz="1200" dirty="0">
                <a:hlinkClick r:id="rId2"/>
              </a:rPr>
              <a:t>https://zh.wikipedia.org/wiki/%E8%BC%BE%E8%BD%89%E7%9B%B8%E9%99%A4%E6%B3%95</a:t>
            </a:r>
            <a:endParaRPr kumimoji="1" lang="zh-TW" altLang="en-US" sz="12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4BBDF7D-9264-654C-A93E-30F49E852339}"/>
              </a:ext>
            </a:extLst>
          </p:cNvPr>
          <p:cNvSpPr txBox="1"/>
          <p:nvPr/>
        </p:nvSpPr>
        <p:spPr>
          <a:xfrm>
            <a:off x="512747" y="150362"/>
            <a:ext cx="339227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gcd</a:t>
            </a:r>
            <a:r>
              <a:rPr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" altLang="zh-TW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a+b</a:t>
            </a:r>
            <a:r>
              <a:rPr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b) = </a:t>
            </a:r>
            <a:r>
              <a:rPr lang="en" altLang="zh-TW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gcd</a:t>
            </a:r>
            <a:r>
              <a:rPr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(a, b)</a:t>
            </a:r>
          </a:p>
          <a:p>
            <a:endParaRPr kumimoji="1" lang="en" altLang="zh-TW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" altLang="zh-TW" u="sng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Example</a:t>
            </a:r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endParaRPr kumimoji="1" lang="en" altLang="zh-TW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 = 45</a:t>
            </a: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 = 27</a:t>
            </a:r>
          </a:p>
          <a:p>
            <a:endParaRPr kumimoji="1" lang="en" altLang="zh-TW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45 / 27 = 1 … 18</a:t>
            </a: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27 / 18 = 1 …  9</a:t>
            </a: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18 /  </a:t>
            </a:r>
            <a:r>
              <a:rPr kumimoji="1" lang="en" altLang="zh-TW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9</a:t>
            </a:r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2 …  </a:t>
            </a:r>
            <a:r>
              <a:rPr kumimoji="1" lang="en" altLang="zh-TW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  <a:endParaRPr kumimoji="1" lang="zh-TW" altLang="en-US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6BD994A-AD54-3B46-A6EB-788DEF49EB1E}"/>
              </a:ext>
            </a:extLst>
          </p:cNvPr>
          <p:cNvSpPr/>
          <p:nvPr/>
        </p:nvSpPr>
        <p:spPr>
          <a:xfrm>
            <a:off x="3563190" y="2152993"/>
            <a:ext cx="4860000" cy="27699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7A260B6-0D8A-674B-B614-C792A1D9E199}"/>
              </a:ext>
            </a:extLst>
          </p:cNvPr>
          <p:cNvSpPr/>
          <p:nvPr/>
        </p:nvSpPr>
        <p:spPr>
          <a:xfrm>
            <a:off x="3563190" y="2586199"/>
            <a:ext cx="2916000" cy="27699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F9B0FD9-E5B8-4A4E-85E8-5C7FEDA15A43}"/>
              </a:ext>
            </a:extLst>
          </p:cNvPr>
          <p:cNvSpPr/>
          <p:nvPr/>
        </p:nvSpPr>
        <p:spPr>
          <a:xfrm>
            <a:off x="6479190" y="2586199"/>
            <a:ext cx="1944000" cy="27699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6697596-3336-E04F-8B43-BD8179C9375D}"/>
              </a:ext>
            </a:extLst>
          </p:cNvPr>
          <p:cNvSpPr/>
          <p:nvPr/>
        </p:nvSpPr>
        <p:spPr>
          <a:xfrm>
            <a:off x="3574362" y="3015081"/>
            <a:ext cx="1944000" cy="27699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1C3FCC1-F6AE-4F47-9394-938C19317542}"/>
              </a:ext>
            </a:extLst>
          </p:cNvPr>
          <p:cNvSpPr/>
          <p:nvPr/>
        </p:nvSpPr>
        <p:spPr>
          <a:xfrm>
            <a:off x="5518362" y="3010286"/>
            <a:ext cx="972000" cy="27699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CFF67C9-98C7-B248-A428-5ECDC182D9E5}"/>
              </a:ext>
            </a:extLst>
          </p:cNvPr>
          <p:cNvSpPr/>
          <p:nvPr/>
        </p:nvSpPr>
        <p:spPr>
          <a:xfrm>
            <a:off x="3574362" y="3422712"/>
            <a:ext cx="972000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FEDBFFC-289B-6743-BB45-9C41731813D2}"/>
              </a:ext>
            </a:extLst>
          </p:cNvPr>
          <p:cNvSpPr/>
          <p:nvPr/>
        </p:nvSpPr>
        <p:spPr>
          <a:xfrm>
            <a:off x="4546362" y="3422712"/>
            <a:ext cx="972000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94822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52C4E0A3-DDDE-EA46-A440-D6A49B45B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900" y="1365250"/>
            <a:ext cx="6680200" cy="2984500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2225983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2840B5-9697-D44A-8CEC-C50B447D4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9833" y="765573"/>
            <a:ext cx="2284555" cy="3883033"/>
          </a:xfrm>
          <a:ln>
            <a:noFill/>
          </a:ln>
        </p:spPr>
        <p:txBody>
          <a:bodyPr>
            <a:normAutofit/>
          </a:bodyPr>
          <a:lstStyle/>
          <a:p>
            <a:r>
              <a:rPr lang="zh-TW" altLang="en-US" sz="2400" b="1" dirty="0"/>
              <a:t>題目</a:t>
            </a:r>
            <a:r>
              <a:rPr lang="en-US" altLang="zh-TW" sz="2400" b="1" dirty="0"/>
              <a:t>6. </a:t>
            </a:r>
            <a:r>
              <a:rPr lang="zh-TW" altLang="en-US" sz="2400" b="1" dirty="0"/>
              <a:t>季節判定</a:t>
            </a:r>
            <a:br>
              <a:rPr lang="en-US" altLang="zh-TW" sz="2400" b="1" dirty="0"/>
            </a:br>
            <a:endParaRPr kumimoji="1" lang="zh-TW" altLang="en-US" sz="2400" dirty="0"/>
          </a:p>
        </p:txBody>
      </p: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B79F1320-04D0-4EA3-96DD-9006D69E91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2358542"/>
              </p:ext>
            </p:extLst>
          </p:nvPr>
        </p:nvGraphicFramePr>
        <p:xfrm>
          <a:off x="466725" y="765572"/>
          <a:ext cx="4929188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56518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78F5D4A7-1853-A143-9976-4BD49266F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7750" y="1123950"/>
            <a:ext cx="4508500" cy="3467100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3133499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2840B5-9697-D44A-8CEC-C50B447D4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9833" y="765573"/>
            <a:ext cx="2284555" cy="3883033"/>
          </a:xfrm>
          <a:ln>
            <a:noFill/>
          </a:ln>
        </p:spPr>
        <p:txBody>
          <a:bodyPr>
            <a:normAutofit/>
          </a:bodyPr>
          <a:lstStyle/>
          <a:p>
            <a:r>
              <a:rPr lang="zh-TW" altLang="en-US" sz="2400" b="1" dirty="0"/>
              <a:t>題目</a:t>
            </a:r>
            <a:r>
              <a:rPr lang="en-US" altLang="zh-TW" sz="2400" b="1" dirty="0"/>
              <a:t>7. </a:t>
            </a:r>
            <a:r>
              <a:rPr lang="zh-TW" altLang="en-US" sz="2400" b="1" dirty="0"/>
              <a:t>複數運算</a:t>
            </a:r>
            <a:br>
              <a:rPr lang="en-US" altLang="zh-TW" sz="2400" b="1" dirty="0"/>
            </a:br>
            <a:endParaRPr kumimoji="1" lang="zh-TW" altLang="en-US" sz="2400" dirty="0"/>
          </a:p>
        </p:txBody>
      </p: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B79F1320-04D0-4EA3-96DD-9006D69E91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2512676"/>
              </p:ext>
            </p:extLst>
          </p:nvPr>
        </p:nvGraphicFramePr>
        <p:xfrm>
          <a:off x="466725" y="765572"/>
          <a:ext cx="4929188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9086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68FE8C9E-12D7-4246-BF41-270989F54D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900" y="768350"/>
            <a:ext cx="5918200" cy="4178300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959115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2840B5-9697-D44A-8CEC-C50B447D4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9833" y="765573"/>
            <a:ext cx="2284555" cy="3883033"/>
          </a:xfrm>
          <a:ln>
            <a:noFill/>
          </a:ln>
        </p:spPr>
        <p:txBody>
          <a:bodyPr>
            <a:normAutofit/>
          </a:bodyPr>
          <a:lstStyle/>
          <a:p>
            <a:r>
              <a:rPr lang="zh-TW" altLang="en-US" sz="2400" b="1" dirty="0"/>
              <a:t>題目</a:t>
            </a:r>
            <a:r>
              <a:rPr lang="en-US" altLang="zh-TW" sz="2400" b="1" dirty="0"/>
              <a:t>8. </a:t>
            </a:r>
            <a:r>
              <a:rPr lang="zh-TW" altLang="en-US" sz="2400" b="1" dirty="0"/>
              <a:t>質數判別</a:t>
            </a:r>
          </a:p>
        </p:txBody>
      </p: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B79F1320-04D0-4EA3-96DD-9006D69E91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6376715"/>
              </p:ext>
            </p:extLst>
          </p:nvPr>
        </p:nvGraphicFramePr>
        <p:xfrm>
          <a:off x="466725" y="765572"/>
          <a:ext cx="4929188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3471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18A21C73-69EC-8F4D-BFD7-254080A50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07" y="697076"/>
            <a:ext cx="4320000" cy="3727059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BA37297-FD76-344F-98C3-EBF9CD0D77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995" y="697076"/>
            <a:ext cx="4320000" cy="3084302"/>
          </a:xfrm>
          <a:prstGeom prst="rect">
            <a:avLst/>
          </a:prstGeom>
          <a:ln>
            <a:solidFill>
              <a:schemeClr val="accent2"/>
            </a:solidFill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5972A287-9E6F-FA4C-B364-AF4722552D88}"/>
                  </a:ext>
                </a:extLst>
              </p:cNvPr>
              <p:cNvSpPr txBox="1"/>
              <p:nvPr/>
            </p:nvSpPr>
            <p:spPr>
              <a:xfrm>
                <a:off x="4635995" y="3991640"/>
                <a:ext cx="4631653" cy="6494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dirty="0"/>
                  <a:t>n = p * q</a:t>
                </a:r>
              </a:p>
              <a:p>
                <a:r>
                  <a:rPr kumimoji="1" lang="en-US" altLang="zh-TW" dirty="0"/>
                  <a:t>If p &gt;=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kumimoji="1" lang="en-US" altLang="zh-TW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rad>
                  </m:oMath>
                </a14:m>
                <a:r>
                  <a:rPr kumimoji="1" lang="en-US" altLang="zh-TW" dirty="0"/>
                  <a:t> and p &gt;=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kumimoji="1" lang="en-US" altLang="zh-TW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kumimoji="1"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zh-TW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rad>
                  </m:oMath>
                </a14:m>
                <a:r>
                  <a:rPr kumimoji="1" lang="en-US" altLang="zh-TW" dirty="0"/>
                  <a:t>, p * q &gt; n (</a:t>
                </a:r>
                <a:r>
                  <a:rPr kumimoji="1" lang="zh-TW" altLang="en-US" dirty="0"/>
                  <a:t>不合</a:t>
                </a:r>
                <a:r>
                  <a:rPr kumimoji="1" lang="en-US" altLang="zh-TW" dirty="0"/>
                  <a:t>) </a:t>
                </a:r>
                <a:endParaRPr kumimoji="1" lang="zh-TW" altLang="en-US" dirty="0"/>
              </a:p>
            </p:txBody>
          </p:sp>
        </mc:Choice>
        <mc:Fallback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5972A287-9E6F-FA4C-B364-AF4722552D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5995" y="3991640"/>
                <a:ext cx="4631653" cy="649409"/>
              </a:xfrm>
              <a:prstGeom prst="rect">
                <a:avLst/>
              </a:prstGeom>
              <a:blipFill>
                <a:blip r:embed="rId4"/>
                <a:stretch>
                  <a:fillRect l="-1093" t="-1923" b="-1346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3131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2840B5-9697-D44A-8CEC-C50B447D4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9833" y="765573"/>
            <a:ext cx="2284555" cy="3883033"/>
          </a:xfrm>
          <a:ln>
            <a:noFill/>
          </a:ln>
        </p:spPr>
        <p:txBody>
          <a:bodyPr>
            <a:normAutofit/>
          </a:bodyPr>
          <a:lstStyle/>
          <a:p>
            <a:r>
              <a:rPr lang="zh-TW" altLang="en-US" sz="2400" b="1" dirty="0"/>
              <a:t>題目</a:t>
            </a:r>
            <a:r>
              <a:rPr lang="en-US" altLang="zh-TW" sz="2400" b="1" dirty="0"/>
              <a:t>9. </a:t>
            </a:r>
            <a:r>
              <a:rPr lang="zh-TW" altLang="en-US" sz="2400" b="1" dirty="0"/>
              <a:t>計算正整數被</a:t>
            </a:r>
            <a:r>
              <a:rPr lang="en-US" altLang="zh-TW" sz="2400" b="1" dirty="0"/>
              <a:t>3</a:t>
            </a:r>
            <a:r>
              <a:rPr lang="zh-TW" altLang="en-US" sz="2400" b="1" dirty="0"/>
              <a:t>整除之數值之總和</a:t>
            </a:r>
            <a:br>
              <a:rPr lang="zh-TW" altLang="en-US" sz="2400" b="1" dirty="0"/>
            </a:br>
            <a:endParaRPr lang="zh-TW" altLang="en-US" sz="2400" b="1" dirty="0"/>
          </a:p>
        </p:txBody>
      </p: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B79F1320-04D0-4EA3-96DD-9006D69E91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7894766"/>
              </p:ext>
            </p:extLst>
          </p:nvPr>
        </p:nvGraphicFramePr>
        <p:xfrm>
          <a:off x="466725" y="765572"/>
          <a:ext cx="4929188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02312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E8FF5217-FA7F-4C4C-A590-8BDCDD7C41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79" y="174091"/>
            <a:ext cx="4533900" cy="2501900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58C84CF5-1849-1549-BD29-E052A214A4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4147" y="2857500"/>
            <a:ext cx="4686300" cy="2222500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33552545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刻字型">
  <a:themeElements>
    <a:clrScheme name="木刻字型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刻字型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刻字型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65</TotalTime>
  <Words>328</Words>
  <Application>Microsoft Macintosh PowerPoint</Application>
  <PresentationFormat>如螢幕大小 (16:10)</PresentationFormat>
  <Paragraphs>35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20" baseType="lpstr">
      <vt:lpstr>Calibri</vt:lpstr>
      <vt:lpstr>Cambria Math</vt:lpstr>
      <vt:lpstr>Menlo</vt:lpstr>
      <vt:lpstr>Rockwell</vt:lpstr>
      <vt:lpstr>Rockwell Condensed</vt:lpstr>
      <vt:lpstr>Rockwell Extra Bold</vt:lpstr>
      <vt:lpstr>Wingdings</vt:lpstr>
      <vt:lpstr>木刻字型</vt:lpstr>
      <vt:lpstr>ITSA線上程式競賽基礎題目</vt:lpstr>
      <vt:lpstr>題目6. 季節判定 </vt:lpstr>
      <vt:lpstr>PowerPoint 簡報</vt:lpstr>
      <vt:lpstr>題目7. 複數運算 </vt:lpstr>
      <vt:lpstr>PowerPoint 簡報</vt:lpstr>
      <vt:lpstr>題目8. 質數判別</vt:lpstr>
      <vt:lpstr>PowerPoint 簡報</vt:lpstr>
      <vt:lpstr>題目9. 計算正整數被3整除之數值之總和 </vt:lpstr>
      <vt:lpstr>PowerPoint 簡報</vt:lpstr>
      <vt:lpstr>題目10. 輾轉相除法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ITSA線上程式競賽基礎題目</dc:title>
  <dc:creator>秀芬 周</dc:creator>
  <cp:lastModifiedBy>秀芬 周</cp:lastModifiedBy>
  <cp:revision>22</cp:revision>
  <dcterms:created xsi:type="dcterms:W3CDTF">2019-06-30T08:38:53Z</dcterms:created>
  <dcterms:modified xsi:type="dcterms:W3CDTF">2019-06-30T09:44:22Z</dcterms:modified>
</cp:coreProperties>
</file>