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72" r:id="rId5"/>
    <p:sldId id="261" r:id="rId6"/>
    <p:sldId id="265" r:id="rId7"/>
    <p:sldId id="262" r:id="rId8"/>
    <p:sldId id="259" r:id="rId9"/>
    <p:sldId id="266" r:id="rId10"/>
    <p:sldId id="268" r:id="rId11"/>
    <p:sldId id="267" r:id="rId12"/>
    <p:sldId id="26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#11~15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79E21ED-C5B7-E34B-A11E-4F5A6966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55" y="2857500"/>
            <a:ext cx="4748992" cy="274313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061A7E-A7F5-C748-996A-2079409B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93" y="194296"/>
            <a:ext cx="3873500" cy="2959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15. </a:t>
            </a:r>
            <a:r>
              <a:rPr lang="zh-TW" altLang="en-US" sz="2400" b="1" dirty="0"/>
              <a:t>文字及字母出現次數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012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F70C98C-2B78-7B44-A3C8-BC6B8E0F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654050"/>
            <a:ext cx="6286500" cy="44069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11. </a:t>
            </a:r>
            <a:r>
              <a:rPr lang="zh-TW" altLang="en-US" sz="2400" b="1" dirty="0"/>
              <a:t>矩陣反轉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9121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6D3723E-3546-D84B-9BA7-4A6E95F5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1" y="490333"/>
            <a:ext cx="6408297" cy="47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B27C01-6E42-C041-A8DB-A74B7582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96" y="111155"/>
            <a:ext cx="7848600" cy="34417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079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12. </a:t>
            </a:r>
            <a:r>
              <a:rPr lang="zh-TW" altLang="en-US" sz="2400" b="1" dirty="0"/>
              <a:t>遞迴程式練習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1205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B0BDCC-623E-BF42-946C-9A0EC3A1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" y="85458"/>
            <a:ext cx="4406106" cy="16318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4298AC-AB40-F542-9121-31D097EF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2143895"/>
            <a:ext cx="4635500" cy="2984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13. </a:t>
            </a:r>
            <a:r>
              <a:rPr lang="zh-TW" altLang="en-US" sz="2400" b="1" dirty="0"/>
              <a:t>撲克牌大小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9058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2CE32FA-6918-2A4E-A9EF-64B8F1AA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3" y="100070"/>
            <a:ext cx="5055621" cy="32126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A949A59-B0FD-9048-B129-6A0C67BC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7" y="3409237"/>
            <a:ext cx="5884788" cy="220569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14. </a:t>
            </a:r>
            <a:r>
              <a:rPr lang="zh-TW" altLang="en-US" sz="2400" b="1" dirty="0"/>
              <a:t>判斷是否為迴文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2061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116</TotalTime>
  <Words>225</Words>
  <Application>Microsoft Macintosh PowerPoint</Application>
  <PresentationFormat>如螢幕大小 (16:10)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題目11. 矩陣反轉  </vt:lpstr>
      <vt:lpstr>PowerPoint 簡報</vt:lpstr>
      <vt:lpstr>PowerPoint 簡報</vt:lpstr>
      <vt:lpstr>題目12. 遞迴程式練習  </vt:lpstr>
      <vt:lpstr>PowerPoint 簡報</vt:lpstr>
      <vt:lpstr>題目13. 撲克牌大小</vt:lpstr>
      <vt:lpstr>PowerPoint 簡報</vt:lpstr>
      <vt:lpstr>題目14. 判斷是否為迴文</vt:lpstr>
      <vt:lpstr>PowerPoint 簡報</vt:lpstr>
      <vt:lpstr>題目15. 文字及字母出現次數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34</cp:revision>
  <dcterms:created xsi:type="dcterms:W3CDTF">2019-06-30T08:38:53Z</dcterms:created>
  <dcterms:modified xsi:type="dcterms:W3CDTF">2019-06-30T10:34:56Z</dcterms:modified>
</cp:coreProperties>
</file>