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9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7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9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7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3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https://e-tutor.itsa.org.tw/e-Tutor/mod/programming/view.php?id=30769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https://e-tutor.itsa.org.tw/e-Tutor/mod/programming/view.php?id=30777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https://e-tutor.itsa.org.tw/e-Tutor/mod/programming/view.php?id=30783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https://e-tutor.itsa.org.tw/e-Tutor/mod/programming/view.php?id=30769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https://e-tutor.itsa.org.tw/e-Tutor/mod/programming/view.php?id=30777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https://e-tutor.itsa.org.tw/e-Tutor/mod/programming/view.php?id=30783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#16~20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20. </a:t>
            </a:r>
            <a:r>
              <a:rPr lang="zh-TW" altLang="en-US" sz="2400" b="1" dirty="0"/>
              <a:t>大整數加法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69383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D29BA2-AADD-CF47-80DE-346FEA2C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8" y="0"/>
            <a:ext cx="5145368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16. </a:t>
            </a:r>
            <a:r>
              <a:rPr lang="zh-TW" altLang="en-US" sz="2400" b="1" dirty="0"/>
              <a:t>子字串出現次數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52414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437714-2631-C34B-8A1B-7884131D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8" y="287649"/>
            <a:ext cx="6223000" cy="372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30B6892-0568-6E44-B550-FA91BD519BF2}"/>
              </a:ext>
            </a:extLst>
          </p:cNvPr>
          <p:cNvGrpSpPr/>
          <p:nvPr/>
        </p:nvGrpSpPr>
        <p:grpSpPr>
          <a:xfrm>
            <a:off x="546932" y="4504021"/>
            <a:ext cx="1997663" cy="923330"/>
            <a:chOff x="546932" y="4504021"/>
            <a:chExt cx="1997663" cy="92333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65D816F-8EDB-AF40-89E0-5F98A0C1A713}"/>
                </a:ext>
              </a:extLst>
            </p:cNvPr>
            <p:cNvSpPr txBox="1"/>
            <p:nvPr/>
          </p:nvSpPr>
          <p:spPr>
            <a:xfrm>
              <a:off x="546932" y="4504021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baba</a:t>
              </a:r>
            </a:p>
            <a:p>
              <a:r>
                <a:rPr lang="en" altLang="zh-TW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12b3bbababa12</a:t>
              </a:r>
            </a:p>
            <a:p>
              <a:endParaRPr kumimoji="1" lang="zh-TW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" name="左中括弧 3">
              <a:extLst>
                <a:ext uri="{FF2B5EF4-FFF2-40B4-BE49-F238E27FC236}">
                  <a16:creationId xmlns:a16="http://schemas.microsoft.com/office/drawing/2014/main" id="{1782564F-59E1-4F4C-B877-385F1A1F93AA}"/>
                </a:ext>
              </a:extLst>
            </p:cNvPr>
            <p:cNvSpPr/>
            <p:nvPr/>
          </p:nvSpPr>
          <p:spPr>
            <a:xfrm rot="16200000">
              <a:off x="1550549" y="4900500"/>
              <a:ext cx="89730" cy="48386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左中括弧 5">
              <a:extLst>
                <a:ext uri="{FF2B5EF4-FFF2-40B4-BE49-F238E27FC236}">
                  <a16:creationId xmlns:a16="http://schemas.microsoft.com/office/drawing/2014/main" id="{BC55C569-B4B9-024E-879F-ABFB25AB2C14}"/>
                </a:ext>
              </a:extLst>
            </p:cNvPr>
            <p:cNvSpPr/>
            <p:nvPr/>
          </p:nvSpPr>
          <p:spPr>
            <a:xfrm rot="16200000">
              <a:off x="1856774" y="5063968"/>
              <a:ext cx="89730" cy="48386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17. </a:t>
            </a:r>
            <a:r>
              <a:rPr lang="zh-TW" altLang="en-US" sz="2400" b="1" dirty="0"/>
              <a:t>英文斷詞</a:t>
            </a: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835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58351DA-06A1-5D4F-A848-AD48C963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4" y="410732"/>
            <a:ext cx="5372100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18. </a:t>
            </a:r>
            <a:r>
              <a:rPr lang="en" altLang="zh-TW" sz="2400" b="1" dirty="0"/>
              <a:t>QWERTY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9058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908DCFC-566D-C74D-A120-396D6B2E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2" y="0"/>
            <a:ext cx="3936588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19. </a:t>
            </a:r>
            <a:r>
              <a:rPr lang="zh-TW" altLang="en-US" sz="2400" b="1" dirty="0"/>
              <a:t>最少派車數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76633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E96D14F-866E-F04D-8995-8DDFC057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5" y="253110"/>
            <a:ext cx="6845300" cy="273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946BFD-1C16-414C-90A2-7C3F4C7F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95946"/>
              </p:ext>
            </p:extLst>
          </p:nvPr>
        </p:nvGraphicFramePr>
        <p:xfrm>
          <a:off x="346045" y="3363601"/>
          <a:ext cx="790065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7899DC9-FC51-1346-B5D1-15C126894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89997"/>
              </p:ext>
            </p:extLst>
          </p:nvPr>
        </p:nvGraphicFramePr>
        <p:xfrm>
          <a:off x="346045" y="3759841"/>
          <a:ext cx="7900650" cy="2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256682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86A9C5-5178-CF48-9490-304301D6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66677"/>
              </p:ext>
            </p:extLst>
          </p:nvPr>
        </p:nvGraphicFramePr>
        <p:xfrm>
          <a:off x="346045" y="4130681"/>
          <a:ext cx="7900650" cy="2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256682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1438749-69B1-DF48-8407-11360E205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06484"/>
              </p:ext>
            </p:extLst>
          </p:nvPr>
        </p:nvGraphicFramePr>
        <p:xfrm>
          <a:off x="346045" y="4526921"/>
          <a:ext cx="7900650" cy="2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256682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6A62DAC-DDBF-FF46-9141-E6AAF5D9B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22252"/>
              </p:ext>
            </p:extLst>
          </p:nvPr>
        </p:nvGraphicFramePr>
        <p:xfrm>
          <a:off x="346045" y="4911149"/>
          <a:ext cx="7900650" cy="2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256682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148</TotalTime>
  <Words>348</Words>
  <Application>Microsoft Macintosh PowerPoint</Application>
  <PresentationFormat>如螢幕大小 (16:10)</PresentationFormat>
  <Paragraphs>149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題目16. 子字串出現次數   </vt:lpstr>
      <vt:lpstr>PowerPoint 簡報</vt:lpstr>
      <vt:lpstr>題目17. 英文斷詞  </vt:lpstr>
      <vt:lpstr>PowerPoint 簡報</vt:lpstr>
      <vt:lpstr>題目18. QWERTY</vt:lpstr>
      <vt:lpstr>PowerPoint 簡報</vt:lpstr>
      <vt:lpstr>題目19. 最少派車數</vt:lpstr>
      <vt:lpstr>PowerPoint 簡報</vt:lpstr>
      <vt:lpstr>題目20. 大整數加法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42</cp:revision>
  <dcterms:created xsi:type="dcterms:W3CDTF">2019-06-30T08:38:53Z</dcterms:created>
  <dcterms:modified xsi:type="dcterms:W3CDTF">2019-07-01T07:56:22Z</dcterms:modified>
</cp:coreProperties>
</file>