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1" r:id="rId4"/>
    <p:sldId id="270" r:id="rId5"/>
    <p:sldId id="261" r:id="rId6"/>
    <p:sldId id="272" r:id="rId7"/>
    <p:sldId id="265" r:id="rId8"/>
    <p:sldId id="262" r:id="rId9"/>
    <p:sldId id="273" r:id="rId10"/>
    <p:sldId id="259" r:id="rId11"/>
    <p:sldId id="266" r:id="rId12"/>
    <p:sldId id="274" r:id="rId13"/>
    <p:sldId id="268" r:id="rId14"/>
    <p:sldId id="267" r:id="rId15"/>
    <p:sldId id="275" r:id="rId16"/>
    <p:sldId id="269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2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2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3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2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2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3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https://e-tutor.itsa.org.tw/e-Tutor/mod/programming/view.php?id=30782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https://e-tutor.itsa.org.tw/e-Tutor/mod/programming/view.php?id=30792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https://e-tutor.itsa.org.tw/e-Tutor/mod/programming/view.php?id=30793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https://e-tutor.itsa.org.tw/e-Tutor/mod/programming/view.php?id=30782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https://e-tutor.itsa.org.tw/e-Tutor/mod/programming/view.php?id=30792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https://e-tutor.itsa.org.tw/e-Tutor/mod/programming/view.php?id=30793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#31~35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CFC4DE2-3920-C543-A5C1-707F5D35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955800"/>
            <a:ext cx="6870700" cy="1803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34. </a:t>
            </a:r>
            <a:r>
              <a:rPr lang="zh-TW" altLang="en-US" sz="2400" b="1" dirty="0"/>
              <a:t>標準體重計算</a:t>
            </a: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630363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C78E40C-D8CB-2E4B-8295-8AAB2B4B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807"/>
            <a:ext cx="9144000" cy="49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8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8BEE0B-3E1F-8946-9F0B-33A31333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390650"/>
            <a:ext cx="5473700" cy="2933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35. </a:t>
            </a:r>
            <a:r>
              <a:rPr lang="zh-TW" altLang="en-US" sz="2400" b="1" dirty="0"/>
              <a:t>買獎品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54516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D0698DD-ED72-C74D-883B-808C3ECC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208"/>
            <a:ext cx="9144000" cy="51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93B076E-1CC9-2B48-8D68-6FF81C56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71600"/>
            <a:ext cx="6019800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31. </a:t>
            </a:r>
            <a:r>
              <a:rPr lang="zh-TW" altLang="en-US" sz="2400" b="1" dirty="0"/>
              <a:t>過半元素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06644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5F827D-531B-B748-B6F1-F75CDEDD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2" y="0"/>
            <a:ext cx="830225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4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6E6F79B-CD40-4341-98F3-16E5F056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876300"/>
            <a:ext cx="7226300" cy="3962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32. </a:t>
            </a:r>
            <a:r>
              <a:rPr lang="zh-TW" altLang="en-US" sz="2400" b="1" dirty="0"/>
              <a:t>字母往後移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05078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2CAEC34-AA68-FF4A-B7C5-90F61E01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154"/>
            <a:ext cx="9144000" cy="50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6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755B8E8-9909-1E4A-9B3B-3F5D9EC5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7" y="0"/>
            <a:ext cx="8159566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33. </a:t>
            </a:r>
            <a:r>
              <a:rPr lang="zh-TW" altLang="en-US" sz="2400" b="1" dirty="0"/>
              <a:t>一整數序列所含之整數個數及平均值</a:t>
            </a: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5306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77E7801-F480-FB4D-BAA1-4D5E0C76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1" y="0"/>
            <a:ext cx="775437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5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196</TotalTime>
  <Words>228</Words>
  <Application>Microsoft Macintosh PowerPoint</Application>
  <PresentationFormat>如螢幕大小 (16:10)</PresentationFormat>
  <Paragraphs>22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題目31. 過半元素    </vt:lpstr>
      <vt:lpstr>PowerPoint 簡報</vt:lpstr>
      <vt:lpstr>PowerPoint 簡報</vt:lpstr>
      <vt:lpstr>題目32. 字母往後移</vt:lpstr>
      <vt:lpstr>PowerPoint 簡報</vt:lpstr>
      <vt:lpstr>PowerPoint 簡報</vt:lpstr>
      <vt:lpstr>題目33. 一整數序列所含之整數個數及平均值 </vt:lpstr>
      <vt:lpstr>PowerPoint 簡報</vt:lpstr>
      <vt:lpstr>PowerPoint 簡報</vt:lpstr>
      <vt:lpstr>題目34. 標準體重計算 </vt:lpstr>
      <vt:lpstr>PowerPoint 簡報</vt:lpstr>
      <vt:lpstr>PowerPoint 簡報</vt:lpstr>
      <vt:lpstr>題目35. 買獎品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72</cp:revision>
  <dcterms:created xsi:type="dcterms:W3CDTF">2019-06-30T08:38:53Z</dcterms:created>
  <dcterms:modified xsi:type="dcterms:W3CDTF">2019-08-09T10:02:29Z</dcterms:modified>
</cp:coreProperties>
</file>