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6000"/>
              <a:t>CH1</a:t>
            </a:r>
            <a:r>
              <a:rPr kumimoji="1" lang="zh-TW" altLang="en-US" sz="6000" dirty="0"/>
              <a:t> 基礎程式設計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96963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2016</a:t>
            </a:r>
            <a:r>
              <a:rPr lang="zh-TW" altLang="zh-TW" sz="2000" dirty="0"/>
              <a:t>年</a:t>
            </a:r>
            <a:r>
              <a:rPr lang="en-US" altLang="zh-TW" sz="2000" dirty="0"/>
              <a:t>3</a:t>
            </a:r>
            <a:r>
              <a:rPr lang="zh-TW" altLang="zh-TW" sz="2000" dirty="0"/>
              <a:t>月 </a:t>
            </a:r>
            <a:r>
              <a:rPr lang="en-US" altLang="zh-TW" sz="2000" dirty="0"/>
              <a:t>#2</a:t>
            </a:r>
            <a:endParaRPr lang="zh-TW" altLang="zh-TW" sz="2000" dirty="0"/>
          </a:p>
          <a:p>
            <a:r>
              <a:rPr lang="en-US" altLang="zh-TW" sz="2000" dirty="0"/>
              <a:t>2016</a:t>
            </a:r>
            <a:r>
              <a:rPr lang="zh-TW" altLang="zh-TW" sz="2000" dirty="0"/>
              <a:t>年</a:t>
            </a:r>
            <a:r>
              <a:rPr lang="en-US" altLang="zh-TW" sz="2000" dirty="0"/>
              <a:t>10</a:t>
            </a:r>
            <a:r>
              <a:rPr lang="zh-TW" altLang="zh-TW" sz="2000" dirty="0"/>
              <a:t>月 </a:t>
            </a:r>
            <a:r>
              <a:rPr lang="en-US" altLang="zh-TW" sz="2000" dirty="0"/>
              <a:t>#1</a:t>
            </a:r>
            <a:endParaRPr lang="zh-TW" altLang="zh-TW" sz="2000" dirty="0"/>
          </a:p>
          <a:p>
            <a:r>
              <a:rPr lang="en-US" altLang="zh-TW" sz="2000" dirty="0"/>
              <a:t>2016</a:t>
            </a:r>
            <a:r>
              <a:rPr lang="zh-TW" altLang="zh-TW" sz="2000" dirty="0"/>
              <a:t>年</a:t>
            </a:r>
            <a:r>
              <a:rPr lang="en-US" altLang="zh-TW" sz="2000" dirty="0"/>
              <a:t>10</a:t>
            </a:r>
            <a:r>
              <a:rPr lang="zh-TW" altLang="zh-TW" sz="2000" dirty="0"/>
              <a:t>月 </a:t>
            </a:r>
            <a:r>
              <a:rPr lang="en-US" altLang="zh-TW" sz="2000" dirty="0"/>
              <a:t>#2</a:t>
            </a:r>
            <a:r>
              <a:rPr lang="zh-TW" altLang="zh-TW" sz="2000" dirty="0"/>
              <a:t> </a:t>
            </a:r>
            <a:endParaRPr kumimoji="1" lang="zh-TW" altLang="en-US" sz="2000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59F84124-D450-3A42-9F3F-A5AF41ED7077}"/>
              </a:ext>
            </a:extLst>
          </p:cNvPr>
          <p:cNvSpPr txBox="1">
            <a:spLocks/>
          </p:cNvSpPr>
          <p:nvPr/>
        </p:nvSpPr>
        <p:spPr>
          <a:xfrm>
            <a:off x="4109544" y="4389120"/>
            <a:ext cx="4851575" cy="2148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2017</a:t>
            </a:r>
            <a:r>
              <a:rPr lang="zh-TW" altLang="zh-TW" sz="2000" dirty="0"/>
              <a:t>年</a:t>
            </a:r>
            <a:r>
              <a:rPr lang="en-US" altLang="zh-TW" sz="2000" dirty="0"/>
              <a:t>3</a:t>
            </a:r>
            <a:r>
              <a:rPr lang="zh-TW" altLang="zh-TW" sz="2000" dirty="0"/>
              <a:t>月 </a:t>
            </a:r>
            <a:r>
              <a:rPr lang="en-US" altLang="zh-TW" sz="2000" dirty="0"/>
              <a:t>#1</a:t>
            </a:r>
            <a:endParaRPr lang="zh-TW" altLang="zh-TW" sz="2000" dirty="0"/>
          </a:p>
          <a:p>
            <a:r>
              <a:rPr lang="en-US" altLang="zh-TW" sz="2000" dirty="0"/>
              <a:t>2017</a:t>
            </a:r>
            <a:r>
              <a:rPr lang="zh-TW" altLang="zh-TW" sz="2000" dirty="0"/>
              <a:t>年</a:t>
            </a:r>
            <a:r>
              <a:rPr lang="en-US" altLang="zh-TW" sz="2000" dirty="0"/>
              <a:t>3</a:t>
            </a:r>
            <a:r>
              <a:rPr lang="zh-TW" altLang="zh-TW" sz="2000" dirty="0"/>
              <a:t>月 </a:t>
            </a:r>
            <a:r>
              <a:rPr lang="en-US" altLang="zh-TW" sz="2000" dirty="0"/>
              <a:t>#3</a:t>
            </a:r>
            <a:endParaRPr lang="zh-TW" altLang="zh-TW" sz="2000" dirty="0"/>
          </a:p>
          <a:p>
            <a:r>
              <a:rPr lang="en-US" altLang="zh-TW" sz="2000" dirty="0"/>
              <a:t>2017</a:t>
            </a:r>
            <a:r>
              <a:rPr lang="zh-TW" altLang="zh-TW" sz="2000" dirty="0"/>
              <a:t>年</a:t>
            </a:r>
            <a:r>
              <a:rPr lang="en-US" altLang="zh-TW" sz="2000" dirty="0"/>
              <a:t>10</a:t>
            </a:r>
            <a:r>
              <a:rPr lang="zh-TW" altLang="zh-TW" sz="2000" dirty="0"/>
              <a:t>月 </a:t>
            </a:r>
            <a:r>
              <a:rPr lang="en-US" altLang="zh-TW" sz="2000" dirty="0"/>
              <a:t>#1</a:t>
            </a:r>
            <a:endParaRPr lang="zh-TW" altLang="zh-TW" sz="2000" dirty="0"/>
          </a:p>
          <a:p>
            <a:r>
              <a:rPr lang="en-US" altLang="zh-TW" sz="2000" dirty="0"/>
              <a:t>2017</a:t>
            </a:r>
            <a:r>
              <a:rPr lang="zh-TW" altLang="zh-TW" sz="2000" dirty="0"/>
              <a:t>年</a:t>
            </a:r>
            <a:r>
              <a:rPr lang="en-US" altLang="zh-TW" sz="2000" dirty="0"/>
              <a:t>10</a:t>
            </a:r>
            <a:r>
              <a:rPr lang="zh-TW" altLang="zh-TW" sz="2000" dirty="0"/>
              <a:t>月 </a:t>
            </a:r>
            <a:r>
              <a:rPr lang="en-US" altLang="zh-TW" sz="2000" dirty="0"/>
              <a:t>#2</a:t>
            </a:r>
            <a:r>
              <a:rPr lang="zh-TW" altLang="zh-TW" sz="2000" dirty="0"/>
              <a:t>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3</a:t>
            </a:r>
            <a:r>
              <a:rPr lang="zh-TW" altLang="zh-TW" sz="4000" dirty="0"/>
              <a:t>月 </a:t>
            </a:r>
            <a:r>
              <a:rPr lang="en-US" altLang="zh-TW" sz="4000" dirty="0"/>
              <a:t>#2</a:t>
            </a:r>
            <a:r>
              <a:rPr lang="zh-TW" altLang="en-US" sz="4000" dirty="0"/>
              <a:t> 矩陣轉換</a:t>
            </a:r>
            <a:endParaRPr kumimoji="1"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8A9238-3932-8542-9448-5A91DF9FE07C}"/>
              </a:ext>
            </a:extLst>
          </p:cNvPr>
          <p:cNvSpPr txBox="1"/>
          <p:nvPr/>
        </p:nvSpPr>
        <p:spPr>
          <a:xfrm>
            <a:off x="84085" y="1387366"/>
            <a:ext cx="5019323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flip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range(R//2):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mat[r], mat[R-1-r] = mat[R-1-r], mat[r]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</a:t>
            </a:r>
          </a:p>
          <a:p>
            <a:endParaRPr kumimoji="1" lang="en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rotate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mat1 = [[0 for c in range(C)] for r in range(R)]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range(C):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mat[c]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L.reverse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mat1[r][c] = L[r]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mat1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6F0424-23E3-194F-9194-83F8D85780B8}"/>
              </a:ext>
            </a:extLst>
          </p:cNvPr>
          <p:cNvSpPr txBox="1"/>
          <p:nvPr/>
        </p:nvSpPr>
        <p:spPr>
          <a:xfrm>
            <a:off x="5187488" y="1387366"/>
            <a:ext cx="6950942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R, C,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#print(R,C,M)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(list(map(int, input().strip().split())))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#print(mat)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op in m: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op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rotate(mat)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 ==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flip(mat)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(mat)} 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 '.join([str(d) for d in mat[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#1</a:t>
            </a:r>
            <a:r>
              <a:rPr lang="zh-TW" altLang="en-US" sz="4000" dirty="0"/>
              <a:t> 三角形辨別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F4F32-B01C-364B-A2B4-C5C29580548F}"/>
              </a:ext>
            </a:extLst>
          </p:cNvPr>
          <p:cNvSpPr txBox="1"/>
          <p:nvPr/>
        </p:nvSpPr>
        <p:spPr>
          <a:xfrm>
            <a:off x="1156138" y="1166648"/>
            <a:ext cx="697338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sides = list(map(int, input().strip().split()))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 =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sides.remove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min(sides),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print(a, b, 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cond1 = a**2 + b**2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cond2 = c**2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c: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&lt;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print('Obtuse')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==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print('Right')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print('Acute')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#2</a:t>
            </a:r>
            <a:r>
              <a:rPr lang="zh-TW" altLang="en-US" sz="4000" dirty="0"/>
              <a:t> 最大和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67E8D6-C544-E14C-B154-BC4694EA15CA}"/>
              </a:ext>
            </a:extLst>
          </p:cNvPr>
          <p:cNvSpPr txBox="1"/>
          <p:nvPr/>
        </p:nvSpPr>
        <p:spPr>
          <a:xfrm>
            <a:off x="1166648" y="956441"/>
            <a:ext cx="64139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total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=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total +=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print(total)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maxi: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total %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str(n) + ' 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print(-1)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print(res[:-1])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9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2017</a:t>
            </a:r>
            <a:r>
              <a:rPr lang="zh-TW" altLang="zh-TW" sz="4000" dirty="0"/>
              <a:t>年</a:t>
            </a:r>
            <a:r>
              <a:rPr lang="en-US" altLang="zh-TW" sz="4000" dirty="0"/>
              <a:t>3</a:t>
            </a:r>
            <a:r>
              <a:rPr lang="zh-TW" altLang="zh-TW" sz="4000" dirty="0"/>
              <a:t>月 </a:t>
            </a:r>
            <a:r>
              <a:rPr lang="en-US" altLang="zh-TW" sz="4000" dirty="0"/>
              <a:t>#1</a:t>
            </a:r>
            <a:r>
              <a:rPr lang="zh-TW" altLang="en-US" sz="4000" dirty="0"/>
              <a:t> 秘密差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51C9AD-30A9-6546-8247-8D58F7C771A9}"/>
              </a:ext>
            </a:extLst>
          </p:cNvPr>
          <p:cNvSpPr txBox="1"/>
          <p:nvPr/>
        </p:nvSpPr>
        <p:spPr>
          <a:xfrm>
            <a:off x="1066800" y="1334814"/>
            <a:ext cx="771557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[int(c) for c in list(input().strip())]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nums.reverse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+=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-= 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print(abs(res))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標楷體" panose="02010601000101010101" pitchFamily="2" charset="-12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dirty="0"/>
              <a:t>2017</a:t>
            </a:r>
            <a:r>
              <a:rPr lang="zh-TW" altLang="zh-TW" dirty="0"/>
              <a:t>年</a:t>
            </a:r>
            <a:r>
              <a:rPr lang="en-US" altLang="zh-TW" dirty="0"/>
              <a:t>3</a:t>
            </a:r>
            <a:r>
              <a:rPr lang="zh-TW" altLang="zh-TW" dirty="0"/>
              <a:t>月 </a:t>
            </a:r>
            <a:r>
              <a:rPr lang="en-US" altLang="zh-TW" dirty="0"/>
              <a:t>#3</a:t>
            </a:r>
            <a:r>
              <a:rPr lang="zh-TW" altLang="en-US" dirty="0"/>
              <a:t> 數字龍捲風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04C625-3A93-BC47-AE65-4FDEF9A209FF}"/>
              </a:ext>
            </a:extLst>
          </p:cNvPr>
          <p:cNvSpPr txBox="1"/>
          <p:nvPr/>
        </p:nvSpPr>
        <p:spPr>
          <a:xfrm>
            <a:off x="418426" y="1336117"/>
            <a:ext cx="5984331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 = int(input().strip())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(input().strip().split())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 *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0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標楷體" panose="02010601000101010101" pitchFamily="2" charset="-120"/>
                <a:cs typeface="Menlo" panose="020B0609030804020204" pitchFamily="49" charset="0"/>
              </a:rPr>
              <a:t>代表左 、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標楷體" panose="02010601000101010101" pitchFamily="2" charset="-120"/>
                <a:cs typeface="Menlo" panose="020B0609030804020204" pitchFamily="49" charset="0"/>
              </a:rPr>
              <a:t>代表上 、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標楷體" panose="02010601000101010101" pitchFamily="2" charset="-120"/>
                <a:cs typeface="Menlo" panose="020B0609030804020204" pitchFamily="49" charset="0"/>
              </a:rPr>
              <a:t>代表右 、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標楷體" panose="02010601000101010101" pitchFamily="2" charset="-120"/>
                <a:cs typeface="Menlo" panose="020B0609030804020204" pitchFamily="49" charset="0"/>
              </a:rPr>
              <a:t>代表下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標楷體" panose="02010601000101010101" pitchFamily="2" charset="-120"/>
                <a:cs typeface="Menlo" panose="020B0609030804020204" pitchFamily="49" charset="0"/>
              </a:rPr>
              <a:t>        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direction = [(0, -1), (-1, 0), (0, 1), (1, 0)]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step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counter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row = N //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col = N //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print(mat[row][col], end="")</a:t>
            </a:r>
            <a:endParaRPr kumimoji="1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標楷體" panose="02010601000101010101" pitchFamily="2" charset="-12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C4DBDA-CBDF-464F-909D-0462CD3C3C4D}"/>
              </a:ext>
            </a:extLst>
          </p:cNvPr>
          <p:cNvSpPr txBox="1"/>
          <p:nvPr/>
        </p:nvSpPr>
        <p:spPr>
          <a:xfrm>
            <a:off x="6821214" y="1336118"/>
            <a:ext cx="4910319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       while counter &lt;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range(step):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row += direction[d][0]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col += direction[d][1]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print(mat[row][col], end="")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counter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counter ==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counter == N * 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step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 = (d + 1) %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標楷體" panose="02010601000101010101" pitchFamily="2" charset="-12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2942897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2017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#1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4000" dirty="0"/>
              <a:t>邏輯運算子</a:t>
            </a:r>
            <a:br>
              <a:rPr lang="en-US" altLang="zh-TW" sz="4000" dirty="0"/>
            </a:br>
            <a:r>
              <a:rPr lang="en-US" altLang="zh-TW" sz="4000" dirty="0"/>
              <a:t>(</a:t>
            </a:r>
            <a:r>
              <a:rPr lang="en" altLang="zh-TW" sz="4000" dirty="0"/>
              <a:t>Logic Operators)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92266F-EA5F-2C40-8FD7-0FC50A5B3000}"/>
              </a:ext>
            </a:extLst>
          </p:cNvPr>
          <p:cNvSpPr txBox="1"/>
          <p:nvPr/>
        </p:nvSpPr>
        <p:spPr>
          <a:xfrm>
            <a:off x="6096000" y="58846"/>
            <a:ext cx="5205271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b, c = map(int, input().strip().split())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 != 0 and b !=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 != 0 or b !=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(a == 0 and b != 0) or (a != 0 and b == 0):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not </a:t>
            </a:r>
            <a:r>
              <a:rPr kumimoji="1" lang="en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isPossible</a:t>
            </a: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print('IMPOSSIBLE')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標楷體" panose="02010601000101010101" pitchFamily="2" charset="-12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3037490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2017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#2</a:t>
            </a:r>
            <a:br>
              <a:rPr lang="en-US" altLang="zh-TW" sz="4000" dirty="0"/>
            </a:br>
            <a:r>
              <a:rPr lang="zh-TW" altLang="en-US" sz="4000" dirty="0"/>
              <a:t>交錯字串</a:t>
            </a:r>
            <a:br>
              <a:rPr lang="en-US" altLang="zh-TW" sz="4000" dirty="0"/>
            </a:br>
            <a:r>
              <a:rPr lang="en-US" altLang="zh-TW" sz="4000" dirty="0"/>
              <a:t>(</a:t>
            </a:r>
            <a:r>
              <a:rPr lang="en" altLang="zh-TW" sz="4000" dirty="0"/>
              <a:t>Alternating Strings)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3452C11-078B-2E4D-95DF-37F8A7062508}"/>
              </a:ext>
            </a:extLst>
          </p:cNvPr>
          <p:cNvSpPr txBox="1"/>
          <p:nvPr/>
        </p:nvSpPr>
        <p:spPr>
          <a:xfrm>
            <a:off x="5602013" y="210207"/>
            <a:ext cx="5769528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k = int(input())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list(input())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['1' if </a:t>
            </a:r>
            <a:r>
              <a:rPr kumimoji="1" lang="en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c.isupper</a:t>
            </a: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else '0' for c in S]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''.join(S)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length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max(res, length)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print(res)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nlo" panose="020B0609030804020204" pitchFamily="49" charset="0"/>
              <a:ea typeface="標楷體" panose="02010601000101010101" pitchFamily="2" charset="-12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21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14</TotalTime>
  <Words>1072</Words>
  <Application>Microsoft Macintosh PowerPoint</Application>
  <PresentationFormat>寬螢幕</PresentationFormat>
  <Paragraphs>211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CH1 基礎程式設計</vt:lpstr>
      <vt:lpstr>APCS 2016年3月 #2 矩陣轉換</vt:lpstr>
      <vt:lpstr>APCS 2016年10月 #1 三角形辨別</vt:lpstr>
      <vt:lpstr>APCS 2016年10月 #2 最大和</vt:lpstr>
      <vt:lpstr>APCS 2017年3月 #1 秘密差</vt:lpstr>
      <vt:lpstr>APCS 2017年3月 #3 數字龍捲風</vt:lpstr>
      <vt:lpstr>APCS 2017年10月 #1  邏輯運算子 (Logic Operators)</vt:lpstr>
      <vt:lpstr>APCS 2017年10月 #2 交錯字串 (Alternating Strings)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8</cp:revision>
  <dcterms:created xsi:type="dcterms:W3CDTF">2019-08-22T01:13:55Z</dcterms:created>
  <dcterms:modified xsi:type="dcterms:W3CDTF">2019-09-01T01:29:22Z</dcterms:modified>
</cp:coreProperties>
</file>