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72" r:id="rId5"/>
    <p:sldId id="273" r:id="rId6"/>
    <p:sldId id="261" r:id="rId7"/>
    <p:sldId id="265" r:id="rId8"/>
    <p:sldId id="262" r:id="rId9"/>
    <p:sldId id="276" r:id="rId10"/>
    <p:sldId id="259" r:id="rId11"/>
    <p:sldId id="275" r:id="rId12"/>
    <p:sldId id="266" r:id="rId13"/>
    <p:sldId id="268" r:id="rId14"/>
    <p:sldId id="267" r:id="rId15"/>
    <p:sldId id="269" r:id="rId16"/>
    <p:sldId id="274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1"/>
    <p:restoredTop sz="94663"/>
  </p:normalViewPr>
  <p:slideViewPr>
    <p:cSldViewPr snapToGrid="0" snapToObjects="1">
      <p:cViewPr varScale="1">
        <p:scale>
          <a:sx n="189" d="100"/>
          <a:sy n="189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pythontutor.com/live.html#mode=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#11~15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4308E4-F13B-6447-8C8C-D6992943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7" y="0"/>
            <a:ext cx="4724133" cy="5715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CE32FA-6918-2A4E-A9EF-64B8F1AA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" y="1829660"/>
            <a:ext cx="5730432" cy="364150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97AD19-49A3-CE43-A971-1B79A08C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9" y="74154"/>
            <a:ext cx="5884788" cy="22056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889EC1-C5D8-6149-B2FB-8A4E1CB9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33" y="2305114"/>
            <a:ext cx="2942394" cy="340447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D9D7104-AC7B-A342-B74C-96AE97BC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9" y="2305115"/>
            <a:ext cx="2817971" cy="3399348"/>
          </a:xfrm>
          <a:prstGeom prst="rect">
            <a:avLst/>
          </a:prstGeom>
        </p:spPr>
      </p:pic>
      <p:sp>
        <p:nvSpPr>
          <p:cNvPr id="5" name="向左箭號 4">
            <a:extLst>
              <a:ext uri="{FF2B5EF4-FFF2-40B4-BE49-F238E27FC236}">
                <a16:creationId xmlns:a16="http://schemas.microsoft.com/office/drawing/2014/main" id="{ECF5A84D-29DD-3645-8249-5EC5D40E93E9}"/>
              </a:ext>
            </a:extLst>
          </p:cNvPr>
          <p:cNvSpPr/>
          <p:nvPr/>
        </p:nvSpPr>
        <p:spPr>
          <a:xfrm>
            <a:off x="6296561" y="1049409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30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14. </a:t>
            </a:r>
            <a:r>
              <a:rPr lang="zh-TW" altLang="en-US" sz="2400" b="1" dirty="0"/>
              <a:t>判斷是否為迴文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2061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79E21ED-C5B7-E34B-A11E-4F5A6966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55" y="2857500"/>
            <a:ext cx="4748992" cy="27431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061A7E-A7F5-C748-996A-2079409B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93" y="194296"/>
            <a:ext cx="3873500" cy="2959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D84544-DC29-8D4F-9A1D-89E6C115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9643"/>
              </p:ext>
            </p:extLst>
          </p:nvPr>
        </p:nvGraphicFramePr>
        <p:xfrm>
          <a:off x="4572000" y="517852"/>
          <a:ext cx="4467967" cy="302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8281">
                  <a:extLst>
                    <a:ext uri="{9D8B030D-6E8A-4147-A177-3AD203B41FA5}">
                      <a16:colId xmlns:a16="http://schemas.microsoft.com/office/drawing/2014/main" val="715126056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104057145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1131522166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244148804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047729264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071588847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1960052027"/>
                    </a:ext>
                  </a:extLst>
                </a:gridCol>
              </a:tblGrid>
              <a:tr h="3025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78740"/>
                  </a:ext>
                </a:extLst>
              </a:tr>
            </a:tbl>
          </a:graphicData>
        </a:graphic>
      </p:graphicFrame>
      <p:sp>
        <p:nvSpPr>
          <p:cNvPr id="3" name="左中括弧 2">
            <a:extLst>
              <a:ext uri="{FF2B5EF4-FFF2-40B4-BE49-F238E27FC236}">
                <a16:creationId xmlns:a16="http://schemas.microsoft.com/office/drawing/2014/main" id="{C5912740-9BF2-5E4E-8397-A6D383950FAA}"/>
              </a:ext>
            </a:extLst>
          </p:cNvPr>
          <p:cNvSpPr/>
          <p:nvPr/>
        </p:nvSpPr>
        <p:spPr>
          <a:xfrm rot="16200000" flipV="1">
            <a:off x="6744026" y="-981760"/>
            <a:ext cx="123915" cy="38735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CA0A135F-B9A9-F745-8161-8746E5D86D07}"/>
              </a:ext>
            </a:extLst>
          </p:cNvPr>
          <p:cNvSpPr/>
          <p:nvPr/>
        </p:nvSpPr>
        <p:spPr>
          <a:xfrm rot="16200000" flipV="1">
            <a:off x="6755941" y="-39395"/>
            <a:ext cx="123913" cy="25328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F234E00D-6039-304C-9FE4-6D58DB6148C6}"/>
              </a:ext>
            </a:extLst>
          </p:cNvPr>
          <p:cNvSpPr/>
          <p:nvPr/>
        </p:nvSpPr>
        <p:spPr>
          <a:xfrm rot="16200000" flipV="1">
            <a:off x="6760408" y="868262"/>
            <a:ext cx="123913" cy="1224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15. </a:t>
            </a:r>
            <a:r>
              <a:rPr lang="zh-TW" altLang="en-US" sz="2400" b="1" dirty="0"/>
              <a:t>文字及字母出現次數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F70C98C-2B78-7B44-A3C8-BC6B8E0F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6" y="329310"/>
            <a:ext cx="6286500" cy="4406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向左箭號 1">
            <a:extLst>
              <a:ext uri="{FF2B5EF4-FFF2-40B4-BE49-F238E27FC236}">
                <a16:creationId xmlns:a16="http://schemas.microsoft.com/office/drawing/2014/main" id="{BFC3D422-2F13-2A44-82DA-C6CBD7C86DAC}"/>
              </a:ext>
            </a:extLst>
          </p:cNvPr>
          <p:cNvSpPr/>
          <p:nvPr/>
        </p:nvSpPr>
        <p:spPr>
          <a:xfrm>
            <a:off x="6682315" y="2532760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1D2715-275A-C040-9CCF-E7887447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8" y="437081"/>
            <a:ext cx="8242300" cy="36957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A83A2C1F-81ED-6C48-8B89-F68193451170}"/>
              </a:ext>
            </a:extLst>
          </p:cNvPr>
          <p:cNvSpPr/>
          <p:nvPr/>
        </p:nvSpPr>
        <p:spPr>
          <a:xfrm>
            <a:off x="8460625" y="2660947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3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11. </a:t>
            </a:r>
            <a:r>
              <a:rPr lang="zh-TW" altLang="en-US" sz="2400" b="1" dirty="0"/>
              <a:t>矩陣反轉</a:t>
            </a:r>
            <a:r>
              <a:rPr lang="en-US" altLang="zh-TW" sz="2400" b="1" dirty="0"/>
              <a:t> (transpose)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9121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D3723E-3546-D84B-9BA7-4A6E95F5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1" y="490333"/>
            <a:ext cx="6408297" cy="47343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826F4F-56A7-3D47-BDE3-84EA913BB9F9}"/>
              </a:ext>
            </a:extLst>
          </p:cNvPr>
          <p:cNvSpPr/>
          <p:nvPr/>
        </p:nvSpPr>
        <p:spPr>
          <a:xfrm>
            <a:off x="649480" y="2196269"/>
            <a:ext cx="760576" cy="19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3BA301-36D4-7548-B49D-9A0940B0BD0A}"/>
              </a:ext>
            </a:extLst>
          </p:cNvPr>
          <p:cNvSpPr/>
          <p:nvPr/>
        </p:nvSpPr>
        <p:spPr>
          <a:xfrm>
            <a:off x="649480" y="2434126"/>
            <a:ext cx="760576" cy="676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2CCAB6-C408-4340-902B-D5EEB69C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53077"/>
              </p:ext>
            </p:extLst>
          </p:nvPr>
        </p:nvGraphicFramePr>
        <p:xfrm>
          <a:off x="1956392" y="2294545"/>
          <a:ext cx="863720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60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31860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FD25F7-F00E-A042-8C0E-6492BEFFE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44343"/>
              </p:ext>
            </p:extLst>
          </p:nvPr>
        </p:nvGraphicFramePr>
        <p:xfrm>
          <a:off x="5108365" y="1655083"/>
          <a:ext cx="1044606" cy="60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02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348202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348202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354F2C2-E45C-7841-940F-9531A55C8E90}"/>
              </a:ext>
            </a:extLst>
          </p:cNvPr>
          <p:cNvSpPr/>
          <p:nvPr/>
        </p:nvSpPr>
        <p:spPr>
          <a:xfrm>
            <a:off x="3862700" y="1716280"/>
            <a:ext cx="760576" cy="479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0D9B2A-1D31-3D4A-8F84-3E6A228A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67459"/>
              </p:ext>
            </p:extLst>
          </p:nvPr>
        </p:nvGraphicFramePr>
        <p:xfrm>
          <a:off x="1956390" y="3307818"/>
          <a:ext cx="1376469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823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1848688483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C3EECEA-C8BB-AD4A-B2E0-0A8EFFCA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2490"/>
              </p:ext>
            </p:extLst>
          </p:nvPr>
        </p:nvGraphicFramePr>
        <p:xfrm>
          <a:off x="5108365" y="2471205"/>
          <a:ext cx="1480443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481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0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68EE84-D8DA-AE40-9372-1F3D9509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34972"/>
              </p:ext>
            </p:extLst>
          </p:nvPr>
        </p:nvGraphicFramePr>
        <p:xfrm>
          <a:off x="2195673" y="4083802"/>
          <a:ext cx="1376469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823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1848688483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300B82-8D7A-0146-B3B7-71E17D5F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91080"/>
              </p:ext>
            </p:extLst>
          </p:nvPr>
        </p:nvGraphicFramePr>
        <p:xfrm>
          <a:off x="4698168" y="4083802"/>
          <a:ext cx="1480443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481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06347"/>
                  </a:ext>
                </a:extLst>
              </a:tr>
            </a:tbl>
          </a:graphicData>
        </a:graphic>
      </p:graphicFrame>
      <p:sp>
        <p:nvSpPr>
          <p:cNvPr id="5" name="向右箭號 4">
            <a:extLst>
              <a:ext uri="{FF2B5EF4-FFF2-40B4-BE49-F238E27FC236}">
                <a16:creationId xmlns:a16="http://schemas.microsoft.com/office/drawing/2014/main" id="{BFBACAD9-E75D-8F41-BFB3-0156ECD193CA}"/>
              </a:ext>
            </a:extLst>
          </p:cNvPr>
          <p:cNvSpPr/>
          <p:nvPr/>
        </p:nvSpPr>
        <p:spPr>
          <a:xfrm>
            <a:off x="3915994" y="4407403"/>
            <a:ext cx="529839" cy="2563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E622E6-8949-AA42-9A9B-CB117B90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1" y="513000"/>
            <a:ext cx="5391524" cy="2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68717-8798-1746-8256-5AF2738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127404"/>
            <a:ext cx="7543800" cy="1341120"/>
          </a:xfrm>
        </p:spPr>
        <p:txBody>
          <a:bodyPr/>
          <a:lstStyle/>
          <a:p>
            <a:r>
              <a:rPr kumimoji="1" lang="zh-TW" altLang="en-US" dirty="0"/>
              <a:t>善用</a:t>
            </a:r>
            <a:r>
              <a:rPr kumimoji="1" lang="en-US" altLang="zh-TW" dirty="0"/>
              <a:t>Python tutor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38CE8-A735-6249-8AEC-9E09F53C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244000"/>
            <a:ext cx="7543800" cy="3623044"/>
          </a:xfrm>
        </p:spPr>
        <p:txBody>
          <a:bodyPr/>
          <a:lstStyle/>
          <a:p>
            <a:r>
              <a:rPr lang="en" altLang="zh-TW" dirty="0">
                <a:hlinkClick r:id="rId2"/>
              </a:rPr>
              <a:t>http://pythontutor.com/live.html#mode=edit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3B4CDF-35F0-7148-B625-98860EEE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15565"/>
            <a:ext cx="4826000" cy="222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50564D-5BED-F649-AAA1-50730585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1719868"/>
            <a:ext cx="4901018" cy="38663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A3EC8E-C5D5-2749-83C7-57FB1F2D93E9}"/>
              </a:ext>
            </a:extLst>
          </p:cNvPr>
          <p:cNvSpPr/>
          <p:nvPr/>
        </p:nvSpPr>
        <p:spPr>
          <a:xfrm>
            <a:off x="330200" y="2857500"/>
            <a:ext cx="711791" cy="61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86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12. </a:t>
            </a:r>
            <a:r>
              <a:rPr lang="zh-TW" altLang="en-US" sz="2400" b="1" dirty="0"/>
              <a:t>遞迴程式練習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120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B0BDCC-623E-BF42-946C-9A0EC3A1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" y="85458"/>
            <a:ext cx="4406106" cy="16318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298AC-AB40-F542-9121-31D097EF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2143895"/>
            <a:ext cx="46355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13. </a:t>
            </a:r>
            <a:r>
              <a:rPr lang="zh-TW" altLang="en-US" sz="2400" b="1" dirty="0"/>
              <a:t>撲克牌大小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58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38070F3-8E0C-5040-9DBE-36D3E93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19" y="0"/>
            <a:ext cx="3341431" cy="5715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66ED53-5A19-E24A-8D54-20A137A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" y="1137684"/>
            <a:ext cx="6271558" cy="450288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9455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150</TotalTime>
  <Words>299</Words>
  <Application>Microsoft Macintosh PowerPoint</Application>
  <PresentationFormat>如螢幕大小 (16:10)</PresentationFormat>
  <Paragraphs>79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題目11. 矩陣反轉 (transpose)  </vt:lpstr>
      <vt:lpstr>PowerPoint 簡報</vt:lpstr>
      <vt:lpstr>PowerPoint 簡報</vt:lpstr>
      <vt:lpstr>善用Python tutor</vt:lpstr>
      <vt:lpstr>題目12. 遞迴程式練習  </vt:lpstr>
      <vt:lpstr>PowerPoint 簡報</vt:lpstr>
      <vt:lpstr>題目13. 撲克牌大小</vt:lpstr>
      <vt:lpstr>PowerPoint 簡報</vt:lpstr>
      <vt:lpstr>PowerPoint 簡報</vt:lpstr>
      <vt:lpstr>PowerPoint 簡報</vt:lpstr>
      <vt:lpstr>題目14. 判斷是否為迴文</vt:lpstr>
      <vt:lpstr>PowerPoint 簡報</vt:lpstr>
      <vt:lpstr>題目15. 文字及字母出現次數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45</cp:revision>
  <dcterms:created xsi:type="dcterms:W3CDTF">2019-06-30T08:38:53Z</dcterms:created>
  <dcterms:modified xsi:type="dcterms:W3CDTF">2019-07-28T03:42:50Z</dcterms:modified>
</cp:coreProperties>
</file>