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9/8/19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9/8/19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9/8/19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9/8/19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9/8/19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9/8/19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2FA18B-4CFA-3349-9CD9-9EA18959A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sz="6000" dirty="0"/>
              <a:t>題解</a:t>
            </a:r>
            <a:r>
              <a:rPr kumimoji="1" lang="en-US" altLang="zh-TW" sz="6000" dirty="0"/>
              <a:t>:</a:t>
            </a:r>
            <a:br>
              <a:rPr kumimoji="1" lang="en-US" altLang="zh-TW" sz="6000" dirty="0"/>
            </a:br>
            <a:r>
              <a:rPr kumimoji="1" lang="en-US" altLang="zh-TW" sz="6000" dirty="0"/>
              <a:t>CH2 Sort</a:t>
            </a:r>
            <a:endParaRPr kumimoji="1" lang="zh-TW" altLang="en-US" sz="6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A1E2231-C671-144C-9DEC-8713ABA727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733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B04F99A-9FC0-4E48-8CA5-95595086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956441"/>
          </a:xfrm>
        </p:spPr>
        <p:txBody>
          <a:bodyPr>
            <a:normAutofit/>
          </a:bodyPr>
          <a:lstStyle/>
          <a:p>
            <a:r>
              <a:rPr kumimoji="1" lang="en-US" altLang="zh-TW" sz="4000" dirty="0"/>
              <a:t>APCS </a:t>
            </a:r>
            <a:r>
              <a:rPr lang="en-US" altLang="zh-TW" sz="4000" dirty="0"/>
              <a:t>2016</a:t>
            </a:r>
            <a:r>
              <a:rPr lang="zh-TW" altLang="zh-TW" sz="4000" dirty="0"/>
              <a:t>年</a:t>
            </a:r>
            <a:r>
              <a:rPr lang="en-US" altLang="zh-TW" sz="4000" dirty="0"/>
              <a:t>3</a:t>
            </a:r>
            <a:r>
              <a:rPr lang="zh-TW" altLang="zh-TW" sz="4000" dirty="0"/>
              <a:t>月 </a:t>
            </a:r>
            <a:r>
              <a:rPr lang="en-US" altLang="zh-TW" sz="4000" dirty="0"/>
              <a:t>#1</a:t>
            </a:r>
            <a:r>
              <a:rPr lang="zh-TW" altLang="en-US" sz="4000" dirty="0"/>
              <a:t>成績指標</a:t>
            </a:r>
            <a:endParaRPr kumimoji="1" lang="zh-TW" altLang="en-US" sz="40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AD0127A-FA2C-5C4F-B40D-FB890CAA6D5D}"/>
              </a:ext>
            </a:extLst>
          </p:cNvPr>
          <p:cNvSpPr txBox="1"/>
          <p:nvPr/>
        </p:nvSpPr>
        <p:spPr>
          <a:xfrm>
            <a:off x="1156137" y="777765"/>
            <a:ext cx="6199133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True: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n = int(input().strip())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scores = list(map(int, input().strip().split()))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s_pass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s_fail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s in scores: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s &gt;= 60: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s_pass.append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else: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s_fail.append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scores.sort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s_pass.sort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s_fail.sort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scores = [str(s) for s in scores]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print(' '.join(scores))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s_fail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== 0: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print('best case')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s_fail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[-1])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s_pass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== 0: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print('worst case')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s_pass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[0])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69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B04F99A-9FC0-4E48-8CA5-95595086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956441"/>
          </a:xfrm>
        </p:spPr>
        <p:txBody>
          <a:bodyPr>
            <a:normAutofit/>
          </a:bodyPr>
          <a:lstStyle/>
          <a:p>
            <a:r>
              <a:rPr kumimoji="1" lang="en-US" altLang="zh-TW" sz="4000" dirty="0"/>
              <a:t>APCS </a:t>
            </a:r>
            <a:r>
              <a:rPr lang="en-US" altLang="zh-TW" sz="4000" dirty="0"/>
              <a:t>2016</a:t>
            </a:r>
            <a:r>
              <a:rPr lang="zh-TW" altLang="zh-TW" sz="4000" dirty="0"/>
              <a:t>年</a:t>
            </a:r>
            <a:r>
              <a:rPr lang="en-US" altLang="zh-TW" sz="4000" dirty="0"/>
              <a:t>3</a:t>
            </a:r>
            <a:r>
              <a:rPr lang="zh-TW" altLang="zh-TW" sz="4000" dirty="0"/>
              <a:t>月 </a:t>
            </a:r>
            <a:r>
              <a:rPr lang="en-US" altLang="zh-TW" sz="4000" dirty="0"/>
              <a:t>#3</a:t>
            </a:r>
            <a:r>
              <a:rPr lang="zh-TW" altLang="en-US" sz="4000" dirty="0"/>
              <a:t>線段覆蓋長度</a:t>
            </a:r>
            <a:endParaRPr kumimoji="1" lang="zh-TW" altLang="en-US" sz="40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CEBBF9C-3D1E-FA42-AF9C-91F8145952E9}"/>
              </a:ext>
            </a:extLst>
          </p:cNvPr>
          <p:cNvSpPr txBox="1"/>
          <p:nvPr/>
        </p:nvSpPr>
        <p:spPr>
          <a:xfrm>
            <a:off x="1166649" y="840828"/>
            <a:ext cx="6306535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True: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N = int(input().strip())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lines = []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range(N):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L, R = map(int, input().strip().split())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lines.append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([L, R])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lines = sorted(lines, key=lambda x:(x[0], -x[1]))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start = lines[0][0]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end = lines[0][1]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length = 0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range(1,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(lines)):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lines[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][1] &lt;= end: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continue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elif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lines[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][0] &lt; end: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end = lines[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][1]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else: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length += end - start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start = lines[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][0]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end = lines[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][1]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length += end - start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print(length)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75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B04F99A-9FC0-4E48-8CA5-95595086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956441"/>
          </a:xfrm>
        </p:spPr>
        <p:txBody>
          <a:bodyPr>
            <a:normAutofit/>
          </a:bodyPr>
          <a:lstStyle/>
          <a:p>
            <a:r>
              <a:rPr lang="en" altLang="zh-TW" sz="4000" dirty="0"/>
              <a:t>c010: 10107 - What is the Median?</a:t>
            </a:r>
            <a:endParaRPr kumimoji="1" lang="zh-TW" altLang="en-US" sz="40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FD59B64-759B-E141-ABE2-F39BE85B45D9}"/>
              </a:ext>
            </a:extLst>
          </p:cNvPr>
          <p:cNvSpPr txBox="1"/>
          <p:nvPr/>
        </p:nvSpPr>
        <p:spPr>
          <a:xfrm>
            <a:off x="1066800" y="1109374"/>
            <a:ext cx="6739345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[]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True: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n = int(input().strip())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nums.append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nums.sort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l =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l % 2 == 1: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[l//2])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print((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[l//2-1]+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[l//2])//2)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48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B04F99A-9FC0-4E48-8CA5-95595086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956441"/>
          </a:xfrm>
        </p:spPr>
        <p:txBody>
          <a:bodyPr>
            <a:normAutofit/>
          </a:bodyPr>
          <a:lstStyle/>
          <a:p>
            <a:r>
              <a:rPr lang="en" altLang="zh-TW" sz="4000" dirty="0"/>
              <a:t>d190: 11462 - Age Sort</a:t>
            </a:r>
            <a:endParaRPr kumimoji="1" lang="zh-TW" altLang="en-US" sz="40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05DF150-1ABD-5244-96C8-2D0CD6E1A01C}"/>
              </a:ext>
            </a:extLst>
          </p:cNvPr>
          <p:cNvSpPr txBox="1"/>
          <p:nvPr/>
        </p:nvSpPr>
        <p:spPr>
          <a:xfrm>
            <a:off x="1066800" y="1355834"/>
            <a:ext cx="7576113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True: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n = int(input().strip())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n == 0: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break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age = list(map(int, input().strip().split()))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age.sort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age = [str(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for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age]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print(" ".join(age))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83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B04F99A-9FC0-4E48-8CA5-95595086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956441"/>
          </a:xfrm>
        </p:spPr>
        <p:txBody>
          <a:bodyPr>
            <a:normAutofit/>
          </a:bodyPr>
          <a:lstStyle/>
          <a:p>
            <a:r>
              <a:rPr lang="en" altLang="zh-TW" sz="4000" dirty="0"/>
              <a:t>d150: 11369 - Shopaholic</a:t>
            </a:r>
            <a:endParaRPr kumimoji="1" lang="zh-TW" altLang="en-US" sz="40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FAA3979-736B-FF46-8E3F-EE9B8B04B311}"/>
              </a:ext>
            </a:extLst>
          </p:cNvPr>
          <p:cNvSpPr txBox="1"/>
          <p:nvPr/>
        </p:nvSpPr>
        <p:spPr>
          <a:xfrm>
            <a:off x="1209341" y="1587062"/>
            <a:ext cx="729719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 = int(input().strip())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iter1 in range(t):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n = int(input().strip())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price = list(map(int, input().strip().split()))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price.sort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(reverse=True)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Sum = 0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range(2,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(price), 3):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Sum += price[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print(Sum)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21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B04F99A-9FC0-4E48-8CA5-95595086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956441"/>
          </a:xfrm>
        </p:spPr>
        <p:txBody>
          <a:bodyPr>
            <a:normAutofit/>
          </a:bodyPr>
          <a:lstStyle/>
          <a:p>
            <a:r>
              <a:rPr lang="en" altLang="zh-TW" sz="4000" dirty="0"/>
              <a:t>c012: 10062 - Tell me the frequencies!</a:t>
            </a:r>
            <a:endParaRPr kumimoji="1" lang="zh-TW" altLang="en-US" sz="40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62C397D-805C-B147-9217-2000BE5D8914}"/>
              </a:ext>
            </a:extLst>
          </p:cNvPr>
          <p:cNvSpPr txBox="1"/>
          <p:nvPr/>
        </p:nvSpPr>
        <p:spPr>
          <a:xfrm>
            <a:off x="1066800" y="1305341"/>
            <a:ext cx="9807493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True: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 = input().strip()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c in S: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code =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code in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dic.keys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[code] += 1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else: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[code] = 1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k, v in sorted(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dic.items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(), key=lambda x: (x[1], -x[0])):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print(f"{k} {v}")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37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B04F99A-9FC0-4E48-8CA5-95595086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956441"/>
          </a:xfrm>
        </p:spPr>
        <p:txBody>
          <a:bodyPr>
            <a:normAutofit/>
          </a:bodyPr>
          <a:lstStyle/>
          <a:p>
            <a:r>
              <a:rPr lang="en" altLang="zh-TW" sz="4000" dirty="0"/>
              <a:t>c044: 10008 - What's Cryptanalysis</a:t>
            </a:r>
            <a:endParaRPr kumimoji="1" lang="zh-TW" altLang="en-US" sz="40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AE079FE-6C99-C945-AAFF-8E9D4FC729F7}"/>
              </a:ext>
            </a:extLst>
          </p:cNvPr>
          <p:cNvSpPr txBox="1"/>
          <p:nvPr/>
        </p:nvSpPr>
        <p:spPr>
          <a:xfrm>
            <a:off x="1066800" y="1292773"/>
            <a:ext cx="8691803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= int(input().strip())</a:t>
            </a:r>
          </a:p>
          <a:p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iter1 in range(n):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 = input().strip()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c in S: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c.isalpha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code =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c.upper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code in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dic.keys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[code] += 1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else: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[code] = 1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k, v in sorted(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dic.items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(), key=lambda x: (-x[1], x[0])):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print(f"{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chr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(k)} {v}")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131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木刻字型</Template>
  <TotalTime>26</TotalTime>
  <Words>829</Words>
  <Application>Microsoft Macintosh PowerPoint</Application>
  <PresentationFormat>寬螢幕</PresentationFormat>
  <Paragraphs>125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Calibri</vt:lpstr>
      <vt:lpstr>Menlo</vt:lpstr>
      <vt:lpstr>Rockwell</vt:lpstr>
      <vt:lpstr>Rockwell Condensed</vt:lpstr>
      <vt:lpstr>Rockwell Extra Bold</vt:lpstr>
      <vt:lpstr>Wingdings</vt:lpstr>
      <vt:lpstr>木刻字型</vt:lpstr>
      <vt:lpstr>題解: CH2 Sort</vt:lpstr>
      <vt:lpstr>APCS 2016年3月 #1成績指標</vt:lpstr>
      <vt:lpstr>APCS 2016年3月 #3線段覆蓋長度</vt:lpstr>
      <vt:lpstr>c010: 10107 - What is the Median?</vt:lpstr>
      <vt:lpstr>d190: 11462 - Age Sort</vt:lpstr>
      <vt:lpstr>d150: 11369 - Shopaholic</vt:lpstr>
      <vt:lpstr>c012: 10062 - Tell me the frequencies!</vt:lpstr>
      <vt:lpstr>c044: 10008 - What's Cryptanalysis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題解: CH1 基礎程式設計</dc:title>
  <dc:creator>秀芬 周</dc:creator>
  <cp:lastModifiedBy>秀芬 周</cp:lastModifiedBy>
  <cp:revision>12</cp:revision>
  <dcterms:created xsi:type="dcterms:W3CDTF">2019-08-22T01:13:55Z</dcterms:created>
  <dcterms:modified xsi:type="dcterms:W3CDTF">2019-09-08T13:22:41Z</dcterms:modified>
</cp:coreProperties>
</file>