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parenthes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c123" TargetMode="External"/><Relationship Id="rId2" Type="http://schemas.openxmlformats.org/officeDocument/2006/relationships/hyperlink" Target="https://zerojudge.tw/ShowProblem?problemid=e15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rojudge.tw/ShowProblem?problemid=c106" TargetMode="External"/><Relationship Id="rId4" Type="http://schemas.openxmlformats.org/officeDocument/2006/relationships/hyperlink" Target="https://zerojudge.tw/ShowProblem?problemid=b3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22998-7796-0540-9635-10FC68CA2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/>
              <a:t>CH3 </a:t>
            </a:r>
            <a:r>
              <a:rPr kumimoji="1" lang="zh-TW" altLang="en-US" dirty="0"/>
              <a:t>線性資料結構</a:t>
            </a:r>
            <a:br>
              <a:rPr kumimoji="1" lang="en-US" altLang="zh-TW" dirty="0"/>
            </a:br>
            <a:r>
              <a:rPr kumimoji="1" lang="en-US" altLang="zh-TW" sz="4800" dirty="0"/>
              <a:t>Queue, Stack, Linked List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236228-1B47-D843-9606-74EBAD995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8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6F6457B-6173-FE46-A1D2-5F4B1AFA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Queue </a:t>
            </a:r>
            <a:r>
              <a:rPr kumimoji="1" lang="zh-TW" altLang="en-US" dirty="0"/>
              <a:t>佇列</a:t>
            </a:r>
            <a:br>
              <a:rPr kumimoji="1" lang="en-US" altLang="zh-TW" dirty="0"/>
            </a:br>
            <a:r>
              <a:rPr kumimoji="1" lang="en-US" altLang="zh-TW" dirty="0"/>
              <a:t>(</a:t>
            </a:r>
            <a:r>
              <a:rPr kumimoji="1" lang="zh-TW" altLang="en-US" dirty="0"/>
              <a:t>動畫演示</a:t>
            </a:r>
            <a:r>
              <a:rPr kumimoji="1" lang="en-US" altLang="zh-TW" dirty="0"/>
              <a:t>)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0B947D-154B-A54A-8598-DA423B57E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First In First Out (FIFO)</a:t>
            </a:r>
            <a:endParaRPr kumimoji="1"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85694A-AF24-CC41-BB1C-114F7336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2" y="2019300"/>
            <a:ext cx="5029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7694A-5F21-3F46-977B-A4B9D2D9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找出最後一個人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A301B-63B2-AA48-9F32-8DE42A67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489"/>
            <a:ext cx="4945700" cy="4426874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給定</a:t>
            </a:r>
            <a:r>
              <a:rPr lang="en" altLang="zh-TW" sz="2000" dirty="0"/>
              <a:t>n</a:t>
            </a:r>
            <a:r>
              <a:rPr lang="zh-TW" altLang="en-US" sz="2000" dirty="0"/>
              <a:t>個數字分別代表</a:t>
            </a:r>
            <a:r>
              <a:rPr lang="en" altLang="zh-TW" sz="2000" dirty="0"/>
              <a:t>n</a:t>
            </a:r>
            <a:r>
              <a:rPr lang="zh-TW" altLang="en-US" sz="2000" dirty="0"/>
              <a:t>個人的編號</a:t>
            </a:r>
            <a:r>
              <a:rPr lang="en-US" altLang="zh-TW" sz="2000" dirty="0"/>
              <a:t>,</a:t>
            </a:r>
            <a:r>
              <a:rPr lang="zh-TW" altLang="en-US" sz="2000" dirty="0"/>
              <a:t> 請依序將這</a:t>
            </a:r>
            <a:r>
              <a:rPr lang="en" altLang="zh-TW" sz="2000" dirty="0"/>
              <a:t>n</a:t>
            </a:r>
            <a:r>
              <a:rPr lang="zh-TW" altLang="en-US" sz="2000" dirty="0"/>
              <a:t>個人的編號加入排隊隊伍中</a:t>
            </a:r>
            <a:r>
              <a:rPr lang="en-US" altLang="zh-TW" sz="2000" dirty="0"/>
              <a:t>,</a:t>
            </a:r>
            <a:r>
              <a:rPr lang="zh-TW" altLang="en-US" sz="2000" dirty="0"/>
              <a:t> 若每次請</a:t>
            </a:r>
            <a:r>
              <a:rPr lang="zh-TW" altLang="en-US" sz="2000" dirty="0">
                <a:solidFill>
                  <a:srgbClr val="0070C0"/>
                </a:solidFill>
              </a:rPr>
              <a:t>最前面兩個人移動到隊伍最後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淘汰目前第一個人</a:t>
            </a:r>
            <a:r>
              <a:rPr lang="en-US" altLang="zh-TW" sz="2000" dirty="0"/>
              <a:t>,</a:t>
            </a:r>
            <a:r>
              <a:rPr lang="zh-TW" altLang="en-US" sz="2000" dirty="0"/>
              <a:t> 再取出前面兩個人到隊伍後方</a:t>
            </a:r>
            <a:r>
              <a:rPr lang="en-US" altLang="zh-TW" sz="2000" dirty="0"/>
              <a:t>,</a:t>
            </a:r>
            <a:r>
              <a:rPr lang="zh-TW" altLang="en-US" sz="2000" dirty="0"/>
              <a:t> 接著淘汰目前第一個人</a:t>
            </a:r>
            <a:r>
              <a:rPr lang="en-US" altLang="zh-TW" sz="2000" dirty="0"/>
              <a:t>,</a:t>
            </a:r>
            <a:r>
              <a:rPr lang="zh-TW" altLang="en-US" sz="2000" dirty="0"/>
              <a:t> 直到剩下一個人為止</a:t>
            </a:r>
            <a:r>
              <a:rPr lang="en-US" altLang="zh-TW" sz="2000" dirty="0"/>
              <a:t>.</a:t>
            </a:r>
          </a:p>
          <a:p>
            <a:r>
              <a:rPr lang="zh-TW" altLang="en-US" sz="2000" dirty="0"/>
              <a:t>顯示出移動的過程與淘汰的順序</a:t>
            </a:r>
            <a:r>
              <a:rPr lang="en-US" altLang="zh-TW" sz="2000" dirty="0"/>
              <a:t>,</a:t>
            </a:r>
            <a:r>
              <a:rPr lang="zh-TW" altLang="en-US" sz="2000" dirty="0"/>
              <a:t> 最後顯示剩下一個人的編號</a:t>
            </a:r>
            <a:r>
              <a:rPr lang="en-US" altLang="zh-TW" sz="2000" dirty="0"/>
              <a:t>.</a:t>
            </a:r>
            <a:endParaRPr lang="zh-TW" altLang="en-US" sz="2000" dirty="0"/>
          </a:p>
          <a:p>
            <a:pPr marL="0" indent="0">
              <a:buNone/>
            </a:pPr>
            <a:br>
              <a:rPr lang="zh-TW" altLang="en-US" sz="2000" dirty="0"/>
            </a:br>
            <a:endParaRPr kumimoji="1" lang="zh-TW" altLang="en-US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48E6FF-8828-0F47-A92D-7A1F774A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01236"/>
              </p:ext>
            </p:extLst>
          </p:nvPr>
        </p:nvGraphicFramePr>
        <p:xfrm>
          <a:off x="6096000" y="1641916"/>
          <a:ext cx="45930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04">
                  <a:extLst>
                    <a:ext uri="{9D8B030D-6E8A-4147-A177-3AD203B41FA5}">
                      <a16:colId xmlns:a16="http://schemas.microsoft.com/office/drawing/2014/main" val="2099148352"/>
                    </a:ext>
                  </a:extLst>
                </a:gridCol>
                <a:gridCol w="765504">
                  <a:extLst>
                    <a:ext uri="{9D8B030D-6E8A-4147-A177-3AD203B41FA5}">
                      <a16:colId xmlns:a16="http://schemas.microsoft.com/office/drawing/2014/main" val="3748023892"/>
                    </a:ext>
                  </a:extLst>
                </a:gridCol>
                <a:gridCol w="765504">
                  <a:extLst>
                    <a:ext uri="{9D8B030D-6E8A-4147-A177-3AD203B41FA5}">
                      <a16:colId xmlns:a16="http://schemas.microsoft.com/office/drawing/2014/main" val="2669476932"/>
                    </a:ext>
                  </a:extLst>
                </a:gridCol>
                <a:gridCol w="765504">
                  <a:extLst>
                    <a:ext uri="{9D8B030D-6E8A-4147-A177-3AD203B41FA5}">
                      <a16:colId xmlns:a16="http://schemas.microsoft.com/office/drawing/2014/main" val="878525030"/>
                    </a:ext>
                  </a:extLst>
                </a:gridCol>
                <a:gridCol w="765504">
                  <a:extLst>
                    <a:ext uri="{9D8B030D-6E8A-4147-A177-3AD203B41FA5}">
                      <a16:colId xmlns:a16="http://schemas.microsoft.com/office/drawing/2014/main" val="681067016"/>
                    </a:ext>
                  </a:extLst>
                </a:gridCol>
                <a:gridCol w="765504">
                  <a:extLst>
                    <a:ext uri="{9D8B030D-6E8A-4147-A177-3AD203B41FA5}">
                      <a16:colId xmlns:a16="http://schemas.microsoft.com/office/drawing/2014/main" val="13124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6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8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淘汰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8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6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淘汰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2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淘汰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7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6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淘汰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6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51B5A-AF10-6344-BE95-C60859B6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0500"/>
            <a:ext cx="8596668" cy="1320800"/>
          </a:xfrm>
        </p:spPr>
        <p:txBody>
          <a:bodyPr/>
          <a:lstStyle/>
          <a:p>
            <a:r>
              <a:rPr kumimoji="1" lang="zh-TW" altLang="en-US" dirty="0"/>
              <a:t>找出最後一個人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ABD5CB-5B77-6D4D-9E3C-327342095796}"/>
              </a:ext>
            </a:extLst>
          </p:cNvPr>
          <p:cNvSpPr txBox="1"/>
          <p:nvPr/>
        </p:nvSpPr>
        <p:spPr>
          <a:xfrm>
            <a:off x="6329281" y="1183600"/>
            <a:ext cx="2537874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﻿</a:t>
            </a:r>
            <a:r>
              <a:rPr kumimoji="1" lang="en-US" altLang="zh-TW" dirty="0"/>
              <a:t>[1, 3, 5, 4, 2]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1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3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5</a:t>
            </a:r>
            <a:r>
              <a:rPr kumimoji="1" lang="zh-TW" altLang="en-US" dirty="0"/>
              <a:t>刪除</a:t>
            </a:r>
          </a:p>
          <a:p>
            <a:r>
              <a:rPr kumimoji="1" lang="en-US" altLang="zh-TW" dirty="0"/>
              <a:t>[4, 2, 1, 3]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4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2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1</a:t>
            </a:r>
            <a:r>
              <a:rPr kumimoji="1" lang="zh-TW" altLang="en-US" dirty="0"/>
              <a:t>刪除</a:t>
            </a:r>
          </a:p>
          <a:p>
            <a:r>
              <a:rPr kumimoji="1" lang="en-US" altLang="zh-TW" dirty="0"/>
              <a:t>[3, 4, 2]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3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4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2</a:t>
            </a:r>
            <a:r>
              <a:rPr kumimoji="1" lang="zh-TW" altLang="en-US" dirty="0"/>
              <a:t>刪除</a:t>
            </a:r>
          </a:p>
          <a:p>
            <a:r>
              <a:rPr kumimoji="1" lang="en-US" altLang="zh-TW" dirty="0"/>
              <a:t>[3, 4]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3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4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3</a:t>
            </a:r>
            <a:r>
              <a:rPr kumimoji="1" lang="zh-TW" altLang="en-US" dirty="0"/>
              <a:t>刪除</a:t>
            </a:r>
          </a:p>
          <a:p>
            <a:r>
              <a:rPr kumimoji="1" lang="en-US" altLang="zh-TW" dirty="0"/>
              <a:t>[4]</a:t>
            </a:r>
          </a:p>
          <a:p>
            <a:r>
              <a:rPr kumimoji="1" lang="zh-TW" altLang="en-US" dirty="0"/>
              <a:t>淘汰順序</a:t>
            </a:r>
            <a:r>
              <a:rPr kumimoji="1" lang="en-US" altLang="zh-TW" dirty="0"/>
              <a:t>: [5, 1, 2, 3]</a:t>
            </a:r>
          </a:p>
          <a:p>
            <a:r>
              <a:rPr kumimoji="1" lang="zh-TW" altLang="en-US" dirty="0"/>
              <a:t>剩餘的最後一個號碼</a:t>
            </a:r>
            <a:r>
              <a:rPr kumimoji="1" lang="en-US" altLang="zh-TW" dirty="0"/>
              <a:t>: 4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2D91F4-49BB-2F4D-9939-CB0196A50D58}"/>
              </a:ext>
            </a:extLst>
          </p:cNvPr>
          <p:cNvSpPr txBox="1"/>
          <p:nvPr/>
        </p:nvSpPr>
        <p:spPr>
          <a:xfrm>
            <a:off x="844732" y="1183600"/>
            <a:ext cx="474681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 = [1, 3, 5, 4, 2]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print(queue)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TaoTai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(queue) &gt; 1: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x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將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x}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加到最後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x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將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x}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加到最後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x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將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x}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刪除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TaoTai.append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print(queue)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淘汰順序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{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TaoTai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剩餘的最後一個號碼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{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queue[0]}")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0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6F6457B-6173-FE46-A1D2-5F4B1AFA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Stack </a:t>
            </a:r>
            <a:r>
              <a:rPr kumimoji="1" lang="zh-TW" altLang="en-US" dirty="0"/>
              <a:t>堆疊</a:t>
            </a:r>
            <a:br>
              <a:rPr kumimoji="1" lang="en-US" altLang="zh-TW" dirty="0"/>
            </a:br>
            <a:r>
              <a:rPr kumimoji="1" lang="en-US" altLang="zh-TW" dirty="0"/>
              <a:t>(</a:t>
            </a:r>
            <a:r>
              <a:rPr kumimoji="1" lang="zh-TW" altLang="en-US" dirty="0"/>
              <a:t>動畫演示</a:t>
            </a:r>
            <a:r>
              <a:rPr kumimoji="1" lang="en-US" altLang="zh-TW" dirty="0"/>
              <a:t>)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0B947D-154B-A54A-8598-DA423B57E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Last In First Out (LIFO)</a:t>
            </a:r>
            <a:endParaRPr kumimoji="1" lang="zh-TW" altLang="en-US"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56DFA4-6EA9-FE4C-BAF5-5FA07656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99" y="418074"/>
            <a:ext cx="5156257" cy="27966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165062A-08BD-9F48-8319-55347DA8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9" y="3803650"/>
            <a:ext cx="4298334" cy="24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6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0985B20-A6D6-D34C-9282-F96520D5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括弧配對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1B1DDF2-BD06-C440-A22D-28BA466F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325"/>
            <a:ext cx="4819576" cy="4584037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給定由左大括弧</a:t>
            </a:r>
            <a:r>
              <a:rPr kumimoji="1" lang="en-US" altLang="zh-TW" dirty="0"/>
              <a:t> ( { ) </a:t>
            </a:r>
            <a:r>
              <a:rPr kumimoji="1" lang="zh-TW" altLang="en-US" dirty="0"/>
              <a:t>或右大括弧 </a:t>
            </a:r>
            <a:r>
              <a:rPr kumimoji="1" lang="en-US" altLang="zh-TW" dirty="0"/>
              <a:t>( } ) </a:t>
            </a:r>
            <a:r>
              <a:rPr kumimoji="1" lang="zh-TW" altLang="en-US" dirty="0"/>
              <a:t>組成的字串</a:t>
            </a:r>
            <a:r>
              <a:rPr kumimoji="1" lang="en-US" altLang="zh-TW" dirty="0"/>
              <a:t>,</a:t>
            </a:r>
            <a:r>
              <a:rPr kumimoji="1" lang="zh-TW" altLang="en-US" dirty="0"/>
              <a:t> 決定其是否能配對成功</a:t>
            </a:r>
            <a:r>
              <a:rPr kumimoji="1" lang="en-US" altLang="zh-TW" dirty="0"/>
              <a:t>.</a:t>
            </a:r>
            <a:r>
              <a:rPr kumimoji="1" lang="zh-TW" altLang="en-US" dirty="0"/>
              <a:t> 若能配對成功</a:t>
            </a:r>
            <a:r>
              <a:rPr kumimoji="1" lang="en-US" altLang="zh-TW" dirty="0"/>
              <a:t>,</a:t>
            </a:r>
            <a:r>
              <a:rPr kumimoji="1" lang="zh-TW" altLang="en-US" dirty="0"/>
              <a:t> 則顯示配對成功的數量</a:t>
            </a:r>
            <a:r>
              <a:rPr kumimoji="1" lang="en-US" altLang="zh-TW" dirty="0"/>
              <a:t>.</a:t>
            </a:r>
          </a:p>
          <a:p>
            <a:r>
              <a:rPr kumimoji="1" lang="zh-TW" altLang="en-US" dirty="0"/>
              <a:t>範例</a:t>
            </a:r>
            <a:r>
              <a:rPr kumimoji="1" lang="en-US" altLang="zh-TW" dirty="0"/>
              <a:t>:</a:t>
            </a:r>
            <a:r>
              <a:rPr kumimoji="1" lang="zh-TW" altLang="en-US" dirty="0"/>
              <a:t> ﻿</a:t>
            </a:r>
            <a:r>
              <a:rPr kumimoji="1" lang="en-US" altLang="zh-TW" dirty="0"/>
              <a:t>“{</a:t>
            </a:r>
            <a:r>
              <a:rPr kumimoji="1" lang="zh-TW" altLang="en-US" dirty="0"/>
              <a:t> </a:t>
            </a:r>
            <a:r>
              <a:rPr kumimoji="1" lang="en-US" altLang="zh-TW" dirty="0"/>
              <a:t>{</a:t>
            </a:r>
            <a:r>
              <a:rPr kumimoji="1" lang="zh-TW" altLang="en-US" dirty="0"/>
              <a:t> </a:t>
            </a:r>
            <a:r>
              <a:rPr kumimoji="1" lang="en-US" altLang="zh-TW" dirty="0"/>
              <a:t>{</a:t>
            </a:r>
            <a:r>
              <a:rPr kumimoji="1" lang="zh-TW" altLang="en-US" dirty="0"/>
              <a:t> </a:t>
            </a:r>
            <a:r>
              <a:rPr kumimoji="1" lang="en-US" altLang="zh-TW" dirty="0"/>
              <a:t>}</a:t>
            </a:r>
            <a:r>
              <a:rPr kumimoji="1" lang="zh-TW" altLang="en-US" dirty="0"/>
              <a:t> </a:t>
            </a:r>
            <a:r>
              <a:rPr kumimoji="1" lang="en-US" altLang="zh-TW" dirty="0"/>
              <a:t>{</a:t>
            </a:r>
            <a:r>
              <a:rPr kumimoji="1" lang="zh-TW" altLang="en-US" dirty="0"/>
              <a:t> </a:t>
            </a:r>
            <a:r>
              <a:rPr kumimoji="1" lang="en-US" altLang="zh-TW" dirty="0"/>
              <a:t>}</a:t>
            </a:r>
            <a:r>
              <a:rPr kumimoji="1" lang="zh-TW" altLang="en-US" dirty="0"/>
              <a:t> </a:t>
            </a:r>
            <a:r>
              <a:rPr kumimoji="1" lang="en-US" altLang="zh-TW" dirty="0"/>
              <a:t>}</a:t>
            </a:r>
            <a:r>
              <a:rPr kumimoji="1" lang="zh-TW" altLang="en-US" dirty="0"/>
              <a:t> </a:t>
            </a:r>
            <a:r>
              <a:rPr kumimoji="1" lang="en-US" altLang="zh-TW" dirty="0"/>
              <a:t>{</a:t>
            </a:r>
            <a:r>
              <a:rPr kumimoji="1" lang="zh-TW" altLang="en-US" dirty="0"/>
              <a:t> </a:t>
            </a:r>
            <a:r>
              <a:rPr kumimoji="1" lang="en-US" altLang="zh-TW" dirty="0"/>
              <a:t>{</a:t>
            </a:r>
            <a:r>
              <a:rPr kumimoji="1" lang="zh-TW" altLang="en-US" dirty="0"/>
              <a:t> </a:t>
            </a:r>
            <a:r>
              <a:rPr kumimoji="1" lang="en-US" altLang="zh-TW" dirty="0"/>
              <a:t>}</a:t>
            </a:r>
            <a:r>
              <a:rPr kumimoji="1" lang="zh-TW" altLang="en-US" dirty="0"/>
              <a:t> </a:t>
            </a:r>
            <a:r>
              <a:rPr kumimoji="1" lang="en-US" altLang="zh-TW" dirty="0"/>
              <a:t>}</a:t>
            </a:r>
            <a:r>
              <a:rPr kumimoji="1" lang="zh-TW" altLang="en-US" dirty="0"/>
              <a:t> </a:t>
            </a:r>
            <a:r>
              <a:rPr kumimoji="1" lang="en-US" altLang="zh-TW" dirty="0"/>
              <a:t>}”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練習</a:t>
            </a:r>
            <a:r>
              <a:rPr kumimoji="1" lang="en-US" altLang="zh-TW" dirty="0"/>
              <a:t>:</a:t>
            </a:r>
          </a:p>
          <a:p>
            <a:pPr lvl="1"/>
            <a:r>
              <a:rPr lang="en" altLang="zh-TW" b="1" dirty="0">
                <a:hlinkClick r:id="rId2"/>
              </a:rPr>
              <a:t>20. Valid Parentheses</a:t>
            </a:r>
            <a:endParaRPr kumimoji="1"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6A245D-462E-9F43-A1EF-E56033E6E136}"/>
              </a:ext>
            </a:extLst>
          </p:cNvPr>
          <p:cNvSpPr txBox="1"/>
          <p:nvPr/>
        </p:nvSpPr>
        <p:spPr>
          <a:xfrm>
            <a:off x="5803602" y="1364074"/>
            <a:ext cx="5569153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parentheses = "{{{}{}}{{}}}"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 = []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p in parentheses: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p == "{":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  # p == "}"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stack and stack[-1] == "{":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count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配對失敗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stack: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配對失敗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配對成功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共有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count}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組大括弧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6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177C6-80EC-294D-86FD-980CBE87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後序運算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76EB6-7E92-1743-9098-BF18C463B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5"/>
            <a:ext cx="8596668" cy="4685528"/>
          </a:xfrm>
        </p:spPr>
        <p:txBody>
          <a:bodyPr/>
          <a:lstStyle/>
          <a:p>
            <a:r>
              <a:rPr kumimoji="1" lang="zh-TW" altLang="en-US" dirty="0"/>
              <a:t>數學運算式式中序運算式</a:t>
            </a:r>
            <a:r>
              <a:rPr kumimoji="1" lang="en-US" altLang="zh-TW" dirty="0"/>
              <a:t>,</a:t>
            </a:r>
            <a:r>
              <a:rPr kumimoji="1" lang="zh-TW" altLang="en-US" dirty="0"/>
              <a:t> 因為運算子介於數字中間</a:t>
            </a:r>
            <a:endParaRPr kumimoji="1" lang="en-US" altLang="zh-TW" dirty="0"/>
          </a:p>
          <a:p>
            <a:r>
              <a:rPr kumimoji="1" lang="en-US" altLang="zh-TW" dirty="0"/>
              <a:t>3</a:t>
            </a:r>
            <a:r>
              <a:rPr kumimoji="1" lang="zh-TW" altLang="en-US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  <a:r>
              <a:rPr kumimoji="1" lang="zh-TW" altLang="en-US" dirty="0"/>
              <a:t> * </a:t>
            </a:r>
            <a:r>
              <a:rPr kumimoji="1" lang="en-US" altLang="zh-TW" dirty="0"/>
              <a:t>5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9</a:t>
            </a:r>
          </a:p>
          <a:p>
            <a:r>
              <a:rPr kumimoji="1" lang="zh-TW" altLang="en-US" dirty="0"/>
              <a:t>因為先加減後乘除</a:t>
            </a:r>
            <a:r>
              <a:rPr kumimoji="1" lang="en-US" altLang="zh-TW" dirty="0"/>
              <a:t>,</a:t>
            </a:r>
            <a:r>
              <a:rPr kumimoji="1" lang="zh-TW" altLang="en-US" dirty="0"/>
              <a:t> 所以後序運算式變成</a:t>
            </a:r>
            <a:endParaRPr kumimoji="1" lang="en-US" altLang="zh-TW" dirty="0"/>
          </a:p>
          <a:p>
            <a:r>
              <a:rPr kumimoji="1" lang="en-US" altLang="zh-TW" dirty="0"/>
              <a:t>3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  <a:r>
              <a:rPr kumimoji="1" lang="zh-TW" altLang="en-US" dirty="0"/>
              <a:t> </a:t>
            </a:r>
            <a:r>
              <a:rPr kumimoji="1" lang="en-US" altLang="zh-TW" dirty="0"/>
              <a:t>5</a:t>
            </a:r>
            <a:r>
              <a:rPr kumimoji="1" lang="zh-TW" altLang="en-US" dirty="0"/>
              <a:t> *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dirty="0"/>
              <a:t>9</a:t>
            </a:r>
            <a:r>
              <a:rPr kumimoji="1" lang="zh-TW" altLang="en-US" dirty="0"/>
              <a:t> </a:t>
            </a:r>
            <a:r>
              <a:rPr kumimoji="1" lang="en-US" altLang="zh-TW" dirty="0"/>
              <a:t>-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E4974A-4BEE-1C4E-AA32-93E05D0AF833}"/>
              </a:ext>
            </a:extLst>
          </p:cNvPr>
          <p:cNvSpPr txBox="1"/>
          <p:nvPr/>
        </p:nvSpPr>
        <p:spPr>
          <a:xfrm>
            <a:off x="1040524" y="3280996"/>
            <a:ext cx="561564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﻿S = ["3", "2", "5", "*", "+", "9", "-"]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 = []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c in S: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c.isdigit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n2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n1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(str(eval(n1 + c + n2)))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print(stack)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print(stack[0]) 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1D396DE-14C0-A040-B9B8-8C3E0492C274}"/>
              </a:ext>
            </a:extLst>
          </p:cNvPr>
          <p:cNvSpPr txBox="1"/>
          <p:nvPr/>
        </p:nvSpPr>
        <p:spPr>
          <a:xfrm>
            <a:off x="7199586" y="3280996"/>
            <a:ext cx="2036135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['3']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['3', '2']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['3', '2', '5']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['3', '10']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['13']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['13', '9']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['4']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F0BA393-A3FF-1B45-9CAE-03DA7D16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/>
          <a:lstStyle/>
          <a:p>
            <a:r>
              <a:rPr kumimoji="1" lang="en-US" altLang="zh-TW"/>
              <a:t>Linked List</a:t>
            </a:r>
            <a:br>
              <a:rPr kumimoji="1" lang="en-US" altLang="zh-TW"/>
            </a:br>
            <a:r>
              <a:rPr kumimoji="1" lang="en-US" altLang="zh-TW"/>
              <a:t>(</a:t>
            </a:r>
            <a:r>
              <a:rPr kumimoji="1" lang="zh-TW" altLang="en-US"/>
              <a:t>動畫演示</a:t>
            </a:r>
            <a:r>
              <a:rPr kumimoji="1" lang="en-US" altLang="zh-TW"/>
              <a:t>)</a:t>
            </a:r>
            <a:br>
              <a:rPr kumimoji="1" lang="en-US" altLang="zh-TW"/>
            </a:b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F7C36E-4E8F-D743-A187-1B5E8DC5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/>
          <a:p>
            <a:r>
              <a:rPr kumimoji="1" lang="zh-TW" altLang="en-US" sz="2000"/>
              <a:t>可插隊在任意位置</a:t>
            </a:r>
            <a:endParaRPr kumimoji="1"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B4FDB6-8A91-3F48-9DC6-F79DA2D5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65" y="418074"/>
            <a:ext cx="6488128" cy="1438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043CD2BD-7BB2-244E-A052-3FA5CF7F4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4" t="24792" r="24948" b="42898"/>
          <a:stretch/>
        </p:blipFill>
        <p:spPr>
          <a:xfrm>
            <a:off x="4825378" y="2330552"/>
            <a:ext cx="3932860" cy="18883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83EFFEDC-6CF0-6D45-B775-B1C738FE2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36" t="24878" r="24557" b="42812"/>
          <a:stretch/>
        </p:blipFill>
        <p:spPr>
          <a:xfrm>
            <a:off x="4825378" y="4446888"/>
            <a:ext cx="3982611" cy="18883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46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703E72D-5E65-EB49-A2A3-513149F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Exercise: </a:t>
            </a:r>
            <a:r>
              <a:rPr kumimoji="1" lang="en-US" altLang="zh-TW" dirty="0" err="1"/>
              <a:t>UVa</a:t>
            </a:r>
            <a:r>
              <a:rPr kumimoji="1" lang="en-US" altLang="zh-TW" dirty="0"/>
              <a:t> Challenges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96F9E7C-949C-3D4D-9621-33AF50FD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10935 - Throwing cards away I</a:t>
            </a:r>
          </a:p>
          <a:p>
            <a:r>
              <a:rPr lang="en" altLang="zh-TW" dirty="0">
                <a:hlinkClick r:id="rId2"/>
              </a:rPr>
              <a:t>https://zerojudge.tw/ShowProblem?problemid=e155</a:t>
            </a:r>
            <a:endParaRPr lang="en" altLang="zh-TW" dirty="0"/>
          </a:p>
          <a:p>
            <a:r>
              <a:rPr lang="en" altLang="zh-TW" dirty="0"/>
              <a:t>00514 – Rails</a:t>
            </a:r>
          </a:p>
          <a:p>
            <a:r>
              <a:rPr lang="en" altLang="zh-TW" dirty="0">
                <a:hlinkClick r:id="rId3"/>
              </a:rPr>
              <a:t>https://zerojudge.tw/ShowProblem?problemid=c123</a:t>
            </a:r>
            <a:endParaRPr lang="en" altLang="zh-TW" dirty="0"/>
          </a:p>
          <a:p>
            <a:r>
              <a:rPr lang="en" altLang="zh-TW" dirty="0"/>
              <a:t>00673 - Parentheses Balance</a:t>
            </a:r>
          </a:p>
          <a:p>
            <a:r>
              <a:rPr lang="en" altLang="zh-TW" dirty="0">
                <a:hlinkClick r:id="rId4"/>
              </a:rPr>
              <a:t>https://zerojudge.tw/ShowProblem?problemid=b304</a:t>
            </a:r>
            <a:endParaRPr lang="en" altLang="zh-TW" dirty="0"/>
          </a:p>
          <a:p>
            <a:r>
              <a:rPr lang="en" altLang="zh-TW" dirty="0"/>
              <a:t>00271 - Simply Syntax</a:t>
            </a:r>
          </a:p>
          <a:p>
            <a:r>
              <a:rPr lang="en" altLang="zh-TW" dirty="0">
                <a:hlinkClick r:id="rId5"/>
              </a:rPr>
              <a:t>https://zerojudge.tw/ShowProblem?problemid=c106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01582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66</TotalTime>
  <Words>566</Words>
  <Application>Microsoft Macintosh PowerPoint</Application>
  <PresentationFormat>寬螢幕</PresentationFormat>
  <Paragraphs>155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Menlo</vt:lpstr>
      <vt:lpstr>Trebuchet MS</vt:lpstr>
      <vt:lpstr>Wingdings 3</vt:lpstr>
      <vt:lpstr>多面向</vt:lpstr>
      <vt:lpstr>CH3 線性資料結構 Queue, Stack, Linked List</vt:lpstr>
      <vt:lpstr>Queue 佇列 (動畫演示) </vt:lpstr>
      <vt:lpstr>找出最後一個人</vt:lpstr>
      <vt:lpstr>找出最後一個人</vt:lpstr>
      <vt:lpstr>Stack 堆疊 (動畫演示) </vt:lpstr>
      <vt:lpstr>括弧配對</vt:lpstr>
      <vt:lpstr>後序運算</vt:lpstr>
      <vt:lpstr>Linked List (動畫演示) </vt:lpstr>
      <vt:lpstr>Exercise: UVa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CH8 線性資料結構 Queue, Stack, Linked List</dc:title>
  <dc:creator>秀芬 周</dc:creator>
  <cp:lastModifiedBy>秀芬 周</cp:lastModifiedBy>
  <cp:revision>26</cp:revision>
  <dcterms:created xsi:type="dcterms:W3CDTF">2019-07-28T07:54:03Z</dcterms:created>
  <dcterms:modified xsi:type="dcterms:W3CDTF">2019-08-06T11:50:23Z</dcterms:modified>
</cp:coreProperties>
</file>