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48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892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048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42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247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383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2929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303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555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250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720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61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533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306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114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47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90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49A7-5FA6-904A-AFB4-406E64257289}" type="datetimeFigureOut">
              <a:rPr kumimoji="1" lang="zh-TW" altLang="en-US" smtClean="0"/>
              <a:t>2019/9/11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9C91-6BFF-AC48-A52D-1472F8392E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29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D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window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cs.csie.ntnu.edu.tw/index.php/info/environ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50CAB-2731-224D-A5C9-0032AB90A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APCS </a:t>
            </a:r>
            <a:r>
              <a:rPr kumimoji="1" lang="zh-TW" altLang="en-US" dirty="0"/>
              <a:t>系統環境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2AF695-C0E4-AA43-B119-DEFC117C7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zh-TW" dirty="0"/>
          </a:p>
          <a:p>
            <a:r>
              <a:rPr kumimoji="1" lang="en-US" altLang="zh-TW" dirty="0"/>
              <a:t>September</a:t>
            </a:r>
            <a:r>
              <a:rPr kumimoji="1" lang="zh-TW" altLang="en-US" dirty="0"/>
              <a:t> </a:t>
            </a:r>
            <a:r>
              <a:rPr kumimoji="1" lang="en-US" altLang="zh-TW" dirty="0"/>
              <a:t>2019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470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CD6B96C-A847-6749-922B-9275E3A5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61" y="99907"/>
            <a:ext cx="9383110" cy="6117045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F8DD7D4C-CCBF-CD4B-8B06-EEDDFB5DC772}"/>
              </a:ext>
            </a:extLst>
          </p:cNvPr>
          <p:cNvSpPr/>
          <p:nvPr/>
        </p:nvSpPr>
        <p:spPr>
          <a:xfrm>
            <a:off x="3682902" y="5716707"/>
            <a:ext cx="1975945" cy="37837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66A602D3-F191-6646-BEEB-13DA2D9814EF}"/>
              </a:ext>
            </a:extLst>
          </p:cNvPr>
          <p:cNvSpPr/>
          <p:nvPr/>
        </p:nvSpPr>
        <p:spPr>
          <a:xfrm>
            <a:off x="8728842" y="5402318"/>
            <a:ext cx="1728952" cy="37837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CD609283-2883-7A4A-8629-63423AE487D7}"/>
              </a:ext>
            </a:extLst>
          </p:cNvPr>
          <p:cNvSpPr/>
          <p:nvPr/>
        </p:nvSpPr>
        <p:spPr>
          <a:xfrm>
            <a:off x="1648842" y="999580"/>
            <a:ext cx="3421116" cy="37837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131F9EE6-F3D5-B444-9178-D2994F94CD6C}"/>
              </a:ext>
            </a:extLst>
          </p:cNvPr>
          <p:cNvSpPr/>
          <p:nvPr/>
        </p:nvSpPr>
        <p:spPr>
          <a:xfrm>
            <a:off x="1704022" y="4383548"/>
            <a:ext cx="1655378" cy="37837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0E450C-D0D7-9248-9908-E76A2619851E}"/>
              </a:ext>
            </a:extLst>
          </p:cNvPr>
          <p:cNvSpPr txBox="1"/>
          <p:nvPr/>
        </p:nvSpPr>
        <p:spPr>
          <a:xfrm>
            <a:off x="3438261" y="4403018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B050"/>
                </a:solidFill>
              </a:rPr>
              <a:t>可以使用</a:t>
            </a:r>
            <a:r>
              <a:rPr kumimoji="1" lang="en-US" altLang="zh-TW" dirty="0">
                <a:solidFill>
                  <a:srgbClr val="00B050"/>
                </a:solidFill>
              </a:rPr>
              <a:t>f-string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AA094B-233D-714C-939F-F7149AFD20A3}"/>
              </a:ext>
            </a:extLst>
          </p:cNvPr>
          <p:cNvSpPr txBox="1"/>
          <p:nvPr/>
        </p:nvSpPr>
        <p:spPr>
          <a:xfrm>
            <a:off x="18672" y="5129839"/>
            <a:ext cx="1715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1"/>
                </a:solidFill>
              </a:rPr>
              <a:t>注意</a:t>
            </a:r>
            <a:r>
              <a:rPr kumimoji="1" lang="en-US" altLang="zh-TW" dirty="0">
                <a:solidFill>
                  <a:schemeClr val="accent1"/>
                </a:solidFill>
              </a:rPr>
              <a:t>:</a:t>
            </a:r>
            <a:r>
              <a:rPr kumimoji="1" lang="zh-TW" altLang="en-US" dirty="0">
                <a:solidFill>
                  <a:schemeClr val="accent1"/>
                </a:solidFill>
              </a:rPr>
              <a:t> 不提供</a:t>
            </a:r>
            <a:endParaRPr kumimoji="1" lang="en-US" altLang="zh-TW" dirty="0">
              <a:solidFill>
                <a:schemeClr val="accent1"/>
              </a:solidFill>
            </a:endParaRPr>
          </a:p>
          <a:p>
            <a:r>
              <a:rPr kumimoji="1" lang="en-US" altLang="zh-TW" dirty="0">
                <a:solidFill>
                  <a:schemeClr val="accent1"/>
                </a:solidFill>
              </a:rPr>
              <a:t>Anaconda</a:t>
            </a:r>
            <a:r>
              <a:rPr kumimoji="1" lang="zh-TW" altLang="en-US" dirty="0">
                <a:solidFill>
                  <a:schemeClr val="accent1"/>
                </a:solidFill>
              </a:rPr>
              <a:t> </a:t>
            </a:r>
            <a:endParaRPr kumimoji="1" lang="en-US" altLang="zh-TW" dirty="0">
              <a:solidFill>
                <a:schemeClr val="accent1"/>
              </a:solidFill>
            </a:endParaRPr>
          </a:p>
          <a:p>
            <a:r>
              <a:rPr kumimoji="1" lang="en-US" altLang="zh-TW" dirty="0">
                <a:solidFill>
                  <a:schemeClr val="accent1"/>
                </a:solidFill>
              </a:rPr>
              <a:t>Spyder</a:t>
            </a:r>
            <a:r>
              <a:rPr kumimoji="1" lang="zh-TW" altLang="en-US" dirty="0">
                <a:solidFill>
                  <a:schemeClr val="accent1"/>
                </a:solidFill>
              </a:rPr>
              <a:t> 編輯器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DA9DB9-CDFA-3C4D-A141-F6D017D0DEF4}"/>
              </a:ext>
            </a:extLst>
          </p:cNvPr>
          <p:cNvSpPr txBox="1"/>
          <p:nvPr/>
        </p:nvSpPr>
        <p:spPr>
          <a:xfrm>
            <a:off x="5658847" y="5816224"/>
            <a:ext cx="5388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</a:rPr>
              <a:t>IDLE</a:t>
            </a:r>
            <a:r>
              <a:rPr kumimoji="1" lang="zh-TW" altLang="en-US" dirty="0">
                <a:solidFill>
                  <a:schemeClr val="accent1"/>
                </a:solidFill>
              </a:rPr>
              <a:t>是下載安裝</a:t>
            </a:r>
            <a:r>
              <a:rPr kumimoji="1" lang="en-US" altLang="zh-TW" dirty="0">
                <a:solidFill>
                  <a:schemeClr val="accent1"/>
                </a:solidFill>
              </a:rPr>
              <a:t>Python</a:t>
            </a:r>
            <a:r>
              <a:rPr kumimoji="1" lang="zh-TW" altLang="en-US" dirty="0">
                <a:solidFill>
                  <a:schemeClr val="accent1"/>
                </a:solidFill>
              </a:rPr>
              <a:t>後會內附的編輯器</a:t>
            </a:r>
            <a:endParaRPr kumimoji="1" lang="en-US" altLang="zh-TW" dirty="0">
              <a:solidFill>
                <a:schemeClr val="accent1"/>
              </a:solidFill>
            </a:endParaRPr>
          </a:p>
          <a:p>
            <a:r>
              <a:rPr lang="en" altLang="zh-TW" dirty="0">
                <a:hlinkClick r:id="rId3"/>
              </a:rPr>
              <a:t>https://en.wikipedia.org/wiki/IDLE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r>
              <a:rPr lang="en" altLang="zh-TW" dirty="0">
                <a:hlinkClick r:id="rId4"/>
              </a:rPr>
              <a:t>https://www.python.org/downloads/windows/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F6A0D1F-8FD3-1348-8647-695EEB1B0FB8}"/>
              </a:ext>
            </a:extLst>
          </p:cNvPr>
          <p:cNvSpPr txBox="1"/>
          <p:nvPr/>
        </p:nvSpPr>
        <p:spPr>
          <a:xfrm>
            <a:off x="8663689" y="4983228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B050"/>
                </a:solidFill>
              </a:rPr>
              <a:t>Submit</a:t>
            </a:r>
            <a:r>
              <a:rPr kumimoji="1" lang="zh-TW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TW" dirty="0">
                <a:solidFill>
                  <a:srgbClr val="00B050"/>
                </a:solidFill>
              </a:rPr>
              <a:t>code</a:t>
            </a:r>
            <a:r>
              <a:rPr kumimoji="1" lang="zh-TW" altLang="en-US" dirty="0">
                <a:solidFill>
                  <a:srgbClr val="00B050"/>
                </a:solidFill>
              </a:rPr>
              <a:t>前要選</a:t>
            </a:r>
            <a:r>
              <a:rPr kumimoji="1" lang="en-US" altLang="zh-TW" dirty="0">
                <a:solidFill>
                  <a:srgbClr val="00B050"/>
                </a:solidFill>
              </a:rPr>
              <a:t>Python</a:t>
            </a:r>
            <a:r>
              <a:rPr kumimoji="1" lang="zh-TW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TW" dirty="0">
                <a:solidFill>
                  <a:srgbClr val="00B050"/>
                </a:solidFill>
              </a:rPr>
              <a:t>3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CE77E-D4CC-7E45-9F30-F7F06575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TW" altLang="en-US" dirty="0"/>
              <a:t>實作練習環境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B7B85B-677E-9243-85C7-1E7DC26F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278789"/>
            <a:ext cx="6172200" cy="27178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63A7785-9A0B-B846-B8A4-42F0CA957388}"/>
              </a:ext>
            </a:extLst>
          </p:cNvPr>
          <p:cNvSpPr txBox="1"/>
          <p:nvPr/>
        </p:nvSpPr>
        <p:spPr>
          <a:xfrm>
            <a:off x="2895600" y="2483429"/>
            <a:ext cx="681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hlinkClick r:id="rId3"/>
              </a:rPr>
              <a:t>https://apcs.csie.ntnu.edu.tw/index.php/info/environment/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311922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{42A8F79E-A35C-0C4A-88CE-0FB7B0CC8317}tf10001079</Template>
  <TotalTime>94</TotalTime>
  <Words>80</Words>
  <Application>Microsoft Macintosh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飛機雲</vt:lpstr>
      <vt:lpstr>APCS 系統環境</vt:lpstr>
      <vt:lpstr>PowerPoint 簡報</vt:lpstr>
      <vt:lpstr>實作練習環境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APCS 系統環境</dc:title>
  <dc:creator>秀芬 周</dc:creator>
  <cp:lastModifiedBy>秀芬 周</cp:lastModifiedBy>
  <cp:revision>5</cp:revision>
  <dcterms:created xsi:type="dcterms:W3CDTF">2019-09-11T05:22:32Z</dcterms:created>
  <dcterms:modified xsi:type="dcterms:W3CDTF">2019-09-11T06:57:09Z</dcterms:modified>
</cp:coreProperties>
</file>