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ppt/ink/ink4.xml" ContentType="application/inkml+xml"/>
  <Override PartName="/ppt/notesSlides/notesSlide14.xml" ContentType="application/vnd.openxmlformats-officedocument.presentationml.notesSlide+xml"/>
  <Override PartName="/ppt/ink/ink5.xml" ContentType="application/inkml+xml"/>
  <Override PartName="/ppt/notesSlides/notesSlide15.xml" ContentType="application/vnd.openxmlformats-officedocument.presentationml.notesSlide+xml"/>
  <Override PartName="/ppt/ink/ink6.xml" ContentType="application/inkml+xml"/>
  <Override PartName="/ppt/notesSlides/notesSlide16.xml" ContentType="application/vnd.openxmlformats-officedocument.presentationml.notesSlide+xml"/>
  <Override PartName="/ppt/ink/ink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8.xml" ContentType="application/inkml+xml"/>
  <Override PartName="/ppt/notesSlides/notesSlide20.xml" ContentType="application/vnd.openxmlformats-officedocument.presentationml.notesSlide+xml"/>
  <Override PartName="/ppt/ink/ink9.xml" ContentType="application/inkml+xml"/>
  <Override PartName="/ppt/notesSlides/notesSlide21.xml" ContentType="application/vnd.openxmlformats-officedocument.presentationml.notesSlide+xml"/>
  <Override PartName="/ppt/ink/ink10.xml" ContentType="application/inkml+xml"/>
  <Override PartName="/ppt/notesSlides/notesSlide22.xml" ContentType="application/vnd.openxmlformats-officedocument.presentationml.notesSlide+xml"/>
  <Override PartName="/ppt/ink/ink11.xml" ContentType="application/inkml+xml"/>
  <Override PartName="/ppt/notesSlides/notesSlide23.xml" ContentType="application/vnd.openxmlformats-officedocument.presentationml.notesSlide+xml"/>
  <Override PartName="/ppt/ink/ink12.xml" ContentType="application/inkml+xml"/>
  <Override PartName="/ppt/notesSlides/notesSlide24.xml" ContentType="application/vnd.openxmlformats-officedocument.presentationml.notesSlide+xml"/>
  <Override PartName="/ppt/ink/ink13.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5"/>
  </p:notesMasterIdLst>
  <p:sldIdLst>
    <p:sldId id="256" r:id="rId2"/>
    <p:sldId id="257" r:id="rId3"/>
    <p:sldId id="258" r:id="rId4"/>
    <p:sldId id="259" r:id="rId5"/>
    <p:sldId id="260" r:id="rId6"/>
    <p:sldId id="261" r:id="rId7"/>
    <p:sldId id="262" r:id="rId8"/>
    <p:sldId id="287" r:id="rId9"/>
    <p:sldId id="263" r:id="rId10"/>
    <p:sldId id="264" r:id="rId11"/>
    <p:sldId id="288"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1"/>
  </p:normalViewPr>
  <p:slideViewPr>
    <p:cSldViewPr snapToGrid="0">
      <p:cViewPr varScale="1">
        <p:scale>
          <a:sx n="139" d="100"/>
          <a:sy n="139" d="100"/>
        </p:scale>
        <p:origin x="840" y="120"/>
      </p:cViewPr>
      <p:guideLst>
        <p:guide orient="horz" pos="1620"/>
        <p:guide pos="2880"/>
      </p:guideLst>
    </p:cSldViewPr>
  </p:slideViewPr>
  <p:outlineViewPr>
    <p:cViewPr>
      <p:scale>
        <a:sx n="33" d="100"/>
        <a:sy n="33" d="100"/>
      </p:scale>
      <p:origin x="0" y="-10564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1:26:17.113"/>
    </inkml:context>
    <inkml:brush xml:id="br0">
      <inkml:brushProperty name="width" value="0.05292" units="cm"/>
      <inkml:brushProperty name="height" value="0.05292" units="cm"/>
      <inkml:brushProperty name="color" value="#FF0000"/>
    </inkml:brush>
  </inkml:definitions>
  <inkml:trace contextRef="#ctx0" brushRef="#br0">3272 4281 24575,'6'45'0,"0"1"0,-1-1 0,1 1 0,-1 6 0,-2-14 0,0 8 0,0 5 0,0 3 0,-1-1 0,1-4 0,-1-5-820,0 0 1,0-5 0,-1-1 0,0 3 454,0 2 1,-1 3 0,0 1 0,-1-5 0,1-7 0,0 0 0,0-13 0,0-20 0</inkml:trace>
  <inkml:trace contextRef="#ctx0" brushRef="#br0" timeOffset="2653">3272 4444 24575,'0'43'0,"0"1"0,0-15 0,0-2 0,0 9 0,0-23 0,0 26 0,0 0 0,1-13 0,-2 5 0,0 8 0,0 4 0,-1-5 0,2-10 0,-1-1 0,0 9 0,-1 4 0,1-10 0,1-16 0,0 8 0,0 5 0,0 1 0,0 11 0,0-5 0,0 1 0,0-7 0,0-2 0,0 14 0,0-10 0,0 4 0,0-1 0,0 4 0,0-2 0,0 3 0,0 1-610,0 0 0,0 4 0,0-5 610,0-8 0,0-1 0,-1 2 0,1 2 0,1 3 0,2 3 0,2 3 0,1 0 0,-1-2 0,-2 0 0,-1-1 0,2 0 0,3 9 0,1 1 0,0-6 0,-1-5 0,-2-5 0,0 4 0,0-3 0,1 8 0,-1-3 0,-2 7 0,1-1-668,3 3 0,-1-1 668,-2-5 0,-2-7 0,2-10 0,-2 1 0,0 0 0,-1-6 849,1 5 1,0 1-850,1-1 0,-2 15 0,1 1 0,-1 10 0,0-7 0,-1-14 0,0 0 10,1 14 0,1 6 1,-1-10-11,0-5 0,1 11 0,0 4 0,-2-16 0,0 2 0,0 2 0,0 4 0,0-2 0,0 1 0,0 0 0,0 4 0,0-2 0,0-12 0,0-2 0,0-3 0,0-1 0,0 9 0,0-7 0,0 6 0,0-14 0,0-2 1436,0 3-1436,0 8 0,0 14 0,0-16 0,0 3 0,-3-27 0,1-2 0,-1-3 0,0 1 0</inkml:trace>
  <inkml:trace contextRef="#ctx0" brushRef="#br0" timeOffset="3271">3289 8054 24575,'15'26'0,"2"4"0,5-1 0,-6-4 0,0-5 0,-11-12 0,1 0 0,-3-2 0,-1 1 0,0-4 0,1-5 0,13-16 0,4-4 0,-5-1 0,5 2 0,-3 2 0,-11 8 0,-4 5 0,-2 2 0,0-1 0</inkml:trace>
  <inkml:trace contextRef="#ctx0" brushRef="#br0" timeOffset="4570">3359 4252 24575,'-41'16'0,"0"0"0,0 0 0,7-3 0,0 1 0,-9 6 0,-4 3 0,6-1 0,14-7 0,4 0 0,-5 7 0,3-1 0,-2 1 0,-7 7 0,34-32 0,9-18 0,5-7 0,3-6 0,0 2 0,0 0 0,-3 9 0,1 2 0,-3 4 0,2 6 0,-2-3 0,-3 13 0,0-5 0,23 29 0,-17-12 0,18 13 0,2 2 0,-10-7 0,-2-2 0,-1-1 0,-5-5 0,-8-2 0,0-6 0,-2-1 0,2-2 0,7 4 0,-2-3 0,3 2 0,10-3 0,-17 0 0,10 0 0</inkml:trace>
  <inkml:trace contextRef="#ctx0" brushRef="#br0" timeOffset="17161">3627 5266 24575,'4'34'0,"1"9"0,-2-12 0,1 5 0,-1-3 0,0-5 0,-1 0-1224,1 16 0,-1-5 1224,-2-10 782,0 0-782,0 0 403,0-14-403,0-1 0,2-11 0,1-1 0</inkml:trace>
  <inkml:trace contextRef="#ctx0" brushRef="#br0" timeOffset="17670">3619 5334 24575,'11'-11'0,"-1"1"0,-5 7 0,0-1 0,0 3 0,0-1 0,9 2 0,7 0 0,0 0 0,1 3 0,-9 0 0,2 6 0,-2 6 0,-2-5 0,-2 19 0,-11-17 0,3 8 0,-32 1 0,9-9 0,-17 3 0,16-9 0,6-8 0,3-1 0,6-1 0,1 2 0</inkml:trace>
  <inkml:trace contextRef="#ctx0" brushRef="#br0" timeOffset="18441">3913 5322 24575,'-3'32'0,"-2"17"0,1 0 0,0-22 0,1 2 0,0 6 0,1-1 0,-2 4 0,0-6 0,1-2 0,2-12 0,-5-1 0,5-8 0,-1-8 0,10-21 0,9-9 0,2-2 0,-3 2 0,2 2 0,-2 11 0,-8 13 0,11 6 0,-7 2 0,11 6 0,-10 9 0,1 19 0,-4-10 0,-3 4 0,-4-24 0,-3-6 0,0-1 0</inkml:trace>
  <inkml:trace contextRef="#ctx0" brushRef="#br0" timeOffset="18807">4267 5538 24575,'6'33'0,"-3"-5"0,3-13 0,-6-5 0,5-2 0,-4-5 0,1-3 0</inkml:trace>
  <inkml:trace contextRef="#ctx0" brushRef="#br0" timeOffset="18963">4240 5342 24575,'0'0'0</inkml:trace>
  <inkml:trace contextRef="#ctx0" brushRef="#br0" timeOffset="19345">4432 5198 24575,'9'46'0,"0"0"0,-4 0 0,1 0 0,-1-11 0,0 0 0,-1-2 0,-1 6 0,-2-6 0,-1 0 0,-6 4 0,5-13 0,-5 0 0,6-22 0</inkml:trace>
  <inkml:trace contextRef="#ctx0" brushRef="#br0" timeOffset="19704">4634 5279 24575,'6'13'0,"-3"-3"0,0 22 0,-3 6 0,-4 4 0,2-11 0,1 7 0,-1-3 0,-1 5 0,0-3 0,0-7 0,2-2 0,0 21 0,1-42 0,0-5 0</inkml:trace>
  <inkml:trace contextRef="#ctx0" brushRef="#br0" timeOffset="20072">4815 5501 24575,'0'22'0,"0"23"0,0-18 0,0 11 0,0-33 0,0-2 0,0-1 0</inkml:trace>
  <inkml:trace contextRef="#ctx0" brushRef="#br0" timeOffset="20273">4839 5289 24575,'3'2'0,"-1"1"0</inkml:trace>
  <inkml:trace contextRef="#ctx0" brushRef="#br0" timeOffset="20671">5048 5529 24575,'0'35'0,"0"0"0,0-1 0,-1 10 0,-1-6 0,-2-2 0,-2-13 0,2-3 0,2-10 0,2-13 0,0 0 0</inkml:trace>
  <inkml:trace contextRef="#ctx0" brushRef="#br0" timeOffset="20927">4999 5476 24575,'3'-5'0,"2"2"0,-2 1 0,2 2 0,3 0 0,6 0 0,10 3 0,-5-2 0,4 5 0,-6 1 0,-1 8 0,-2-3 0,-6 1 0,-6-8 0,-35 16 0,3-9 0,3 0 0,0-1 0,-14-5 0,19-3 0,6-3 0,14 0 0</inkml:trace>
  <inkml:trace contextRef="#ctx0" brushRef="#br0" timeOffset="21425">5490 5457 24575,'-37'-12'0,"-1"0"0,6 1 0,6 3 0,9 10 0,12 5 0,11 6 0,14 13 0,3 2 0,1 3 0,0-1 0,-2-2 0,-12-13 0,-19 2 0,-7-9 0,-10 0 0,-14-5 0,-3-2 0,-5-1 0,11 0 0,3 0 0,13 0 0</inkml:trace>
  <inkml:trace contextRef="#ctx0" brushRef="#br0" timeOffset="22190">4278 6038 24575,'-12'-2'0,"-24"1"0,-1 5 0,-5 4 0,7 2 0,-1 2 0,0 0-1093,1-2 1,0 0 0,2 2 26,-6 9 1,5 0 1065,-1 2 1462,22 25-1462,1-23 909,15 22-909,22-18 0,3-7 0,6 3 2890,-12-18-2890,-5-4 147,-1-3-147,-1-3 0,-7 3 0,-5-3 0</inkml:trace>
  <inkml:trace contextRef="#ctx0" brushRef="#br0" timeOffset="22668">4163 6265 24575,'0'21'0,"-3"-5"0,3 7 0,-3-9 0,7 4 0,0-9 0,7-1 0,2-2 0,5-6 0,10-4 0,-5-5 0,3-15 0,-11 4 0,2-19 0,-11 19 0,0 0 0,-6 48 0,-3-8 0,9 21 0,-2-24 0,13-3 0,-12-4 0,5-2 0,-10-6 0</inkml:trace>
  <inkml:trace contextRef="#ctx0" brushRef="#br0" timeOffset="23277">4535 6286 24575,'-3'21'0,"-1"-6"0,3-17 0,1-29 0,3-12 0,4-1 0,-4 2 0,1 4 0,5 22 0,-6 13 0,5 6 0,-2 4 0,6-1 0,-5 1 0,1-2 0,0 0 0,5 2 0,0-2 0,29 12 0,-17-10 0,0 0 0,15 8 0,-3-4 0</inkml:trace>
  <inkml:trace contextRef="#ctx0" brushRef="#br0" timeOffset="23722">4831 6207 24575,'9'28'0,"2"11"0,-3-3 0,8-22 0,1-36 0,1-11 0,-3 7 0,0-1 0,4-3 0,-1 2 0,-6 4 0,-10 24 0,-2-3 0</inkml:trace>
  <inkml:trace contextRef="#ctx0" brushRef="#br0" timeOffset="23978">5139 6217 24575,'12'-3'0,"13"-19"0,-15 8 0,8-18 0,-18 23 0,0 0 0</inkml:trace>
  <inkml:trace contextRef="#ctx0" brushRef="#br0" timeOffset="24198">5110 6097 24575,'-29'24'0,"-1"0"0,0 1 0,0 5 0,2 2 0,13-3 0,27 13 0,1-8 0,3 0 0,5-12 0,3-2 0,1-2 0,5-1 0,8-5 0,5-2 0,-1-2 0,-5-2 0,-1-2 0,2 0-1093,9 3 1,2 1 0,-4-3 1042,5-3 1,-5-4 49,-15-1 0,-5-2 787,7-10-787,-9-2 0,-19 3 0,-4 9 0</inkml:trace>
  <inkml:trace contextRef="#ctx0" brushRef="#br0" timeOffset="29578">2205 6033 24575,'41'2'0,"0"0"0,0-1 0,3 1 0,-3-1 0,-21-1 0,-7 0 0,-8 0 0,-2 0 0,-1 0 0</inkml:trace>
  <inkml:trace contextRef="#ctx0" brushRef="#br0" timeOffset="31274">2450 5827 24575,'-14'-8'0,"1"0"0,4 3 0,-3-2 0,1-1 0,-4 2 0,3 0 0,2 4 0,5 2 0,-9 3 0,6-3 0,-6 3 0,3-1 0,5 1 0,-19 6 0,-2 4 0,-4-5 0,2 4 0,10-7 0,5 14 0,-4 6 0,3 0 0,2-2 0,7-10 0,-2 2 0,0 28 0,1-10 0,1 16 0,9-25 0,-3-7 0,6 5 0,-2-2 0,-1 3 0,4-6 0,-7 0 0,9-3 0,5 23 0,-5-19 0,11 14 0,-11-17 0,17 9 0,-8-12 0,23 11 0,-24-22 0,15 5 0,-18-6 0,15-4 0,3-3 0,2-2 0,-3 2 0,-2-1 0,-7-2 0,2-7 0,-12 9 0,10-9 0,-13 8 0,20-21 0,-13 13 0,9-16 0,-8 10 0,-8 8 0,5-12 0,-5 7 0,-1-17 0,-2 17 0,-3-8 0,-3 19 0,0-5 0,0 4 0,0-7 0,0 8 0,-6-17 0,2 4 0,-5-6 0,5 10 0,-1 9 0,5-11 0,-3 8 0,3-8 0,-2 7 0,-1-1 0,-1 4 0,-7-10 0,6 12 0,-7-7 0,6 12 0,-8-5 0,-6 0 0,-6-2 0,-2 0 0,10 3 0,-26-3 0,23 6 0,-16-2 0,26 6 0,3 3 0,5-3 0,-2 2 0</inkml:trace>
  <inkml:trace contextRef="#ctx0" brushRef="#br0" timeOffset="136868">7421 8861 24575,'-23'20'0,"8"-11"0,-8 13 0,10-15 0,-14 10 0,-2-4 0,-2 1 0,11-3 0,12-7 0,21 12 0,-1-2 0,12 9 0,8 5 0,-3-2 0,-7-6 0,-1 0 0,5 4 0,3 1 0,-7-5 0,-4-5 0,-12-9 0,-4-6 0</inkml:trace>
  <inkml:trace contextRef="#ctx0" brushRef="#br0" timeOffset="138581">7377 9073 24575,'13'-9'0,"-4"1"0,16 1 0,-7 4 0,23-6 0,4 7 0,3 0 0,-10-1 0,1 0 0,-5 2 0,2 0 0,-2 0 0,4-1 0,2 0 0,-1 1 0,5 0 0,0 0 0,-3 0 0,-4-1 0,-3 1 0,2-1 0,2 1 0,4 0 0,-1 0 0,-4 1 0,9 0 0,-7 0 0,5 0-615,-6 0 0,2 0 615,9-5 0,-3 1 0,5 0 0,-16 1 0,2-1 0,5-1 0,-4 0 0,5-1 0,3 0 0,1-1 0,-1 0 0,-2 1 0,1 0 0,-1 1 0,-1-1 0,0 1 0,0-1-656,1 0 1,1-1-1,-1 1 1,-1-1 0,-4 1 556,7-2 0,-3 1 1,-3 2-475,4 4 1,-4 1 572,-13-2 0,0 0 0,17 1 0,0 2-121,-16-1 0,0 0 121,20 2 0,3 1 0,-6-2 0,2 0 81,-12 1 1,2 2 0,3 0-82,-1-3 0,5 0 0,2 0 0,-2 0 0,-3 0-220,7 1 0,-4 0 1,4 0 219,-7-1 0,5 0 0,1 0 0,-3 0 0,-7-1 0,9 0 0,-7 0 0,-11 0 0,-3 0 1093,6 0-1093,5 0 0,3 0 0,-11 0 0,1 0-838,10-2 0,1 0 838,-5 2 0,1-1 0,11-4 0,2 1 21,-15 3 1,1 1-1,0-1-21,8 0 0,2-1 0,-4 1 0,0-1 0,-4 0 0,-4 1 0,-2 1 0,8-4 0,-8 3 0,6 2 0,-2-1 0,5 0 0,0 0 0,-1 0 0,3 0 0,3 0 0,-2 0 0,3 0 0,0 0 0,-6 0 0,3 0 0,0 0 891,7 0 0,5 0 0,-13 0-891,-9 0 0,-16 0 0,16 0 2327,-11 0-2327,27 0 0,-16 0 0,4 0 0,2 0 0,3 2 0,2 0 0,4-1-656,-8 0 1,3-1-1,2 0 1,-1 0 0,-4 1-113,10 2 0,-3 1 1,-1-1 767,-3-3 0,-1 0 0,-2 1 459,3 3 1,-2 1-460,-7-2 0,1-1 0,-1 0 0,14 1 0,0 0 0,1 0 0,-1-1 0,-2-1 0,-3-2 0,-15 1 0,0 0-730,16 0 1,0 0 729,-19 0 0,0 0 0,10 0 0,1 0 0,-2 0 0,0 0 0,0 0 0,1 0 0,-1 0 0,6 0 0,0 0 0,3 0 0,3 0 0,-5 0 0,-10 0 0,-2 0 0,10 0 0,-3 0 3276,2 0-497,-12 0-2779,-1 0 0,1 0 0,10 0 0,-12 0 0,3 0 0,11 0 0,0 0 0,-10 0 0,1 0-843,17 0 0,-2 0 843,-5 0 0,-9 0 0,0 0 0,8 0 0,-8 0 0,1 0 0,6 0 0,7 0 1979,-1 0-1979,-7 0 0,8 0 0,-1 0 0,-8 0 0,-1 0 0,1 0-593,8 0 0,2 0 0,-5 0 593,1 0 0,-6 0 426,-2 0 1,-9 0-1,-12 0 1</inkml:trace>
  <inkml:trace contextRef="#ctx0" brushRef="#br0" timeOffset="139608">15702 8752 24575,'21'19'0,"-4"-1"0,1-5 0,-5 1 0,25 12 0,-19-12 0,19 14 0,-24-20 0,-5 1 0,1-3 0,-5-4 0,0 0 0,0-1 0,-4 7 0,-34 23 0,11-13 0,-1 1 0,0 3 0,1-2 0,0-2 0,5-4 0,10-7 0,1 0 0,3-6 0,3 1 0</inkml:trace>
  <inkml:trace contextRef="#ctx0" brushRef="#br0" timeOffset="163757">11168 9369 24575,'37'9'0,"-18"-6"0,14 5 0,-21-8 0,0 0 0,7 0 0,-9 0 0,2 0 0,-10 0 0</inkml:trace>
  <inkml:trace contextRef="#ctx0" brushRef="#br0" timeOffset="165418">11355 9253 24575,'-17'-23'0,"1"5"0,2 4 0,-5 8 0,12 1 0,-8 5 0,9-3 0,-2 3 0,3 0 0,0 0 0,-12 3 0,6-2 0,-6 2 0,5-1 0,6-1 0,-5 2 0,5-1 0,-1 1 0,-4 5 0,1 1 0,-10 1 0,-23 11 0,13-9 0,-8 6 0,21-9 0,2 8 0,0-6 0,0 7 0,7-13 0,7 8 0,-1 9 0,2-5 0,0 16 0,2-22 0,2 16 0,6-2 0,1-4 0,-1 2 0,2-10 0,-6-4 0,12 8 0,-8-9 0,9 10 0,-1-9 0,10 5 0,-9-7 0,7 3 0,-7-6 0,7 2 0,6 1 0,-7 0 0,-5-3 0,-2-1 0,6 0 0,1-2 0,3 2 0,-8-1 0,4-1 0,-3 1 0,0-5 0,0-1 0,-7-2 0,5-3 0,-9 2 0,4-1 0,-8 2 0,10-13 0,-5 1 0,3-3 0,-8 7 0,-2 1 0,-3 3 0,1-9 0,-2 7 0,0-3 0,0-8 0,0 0 0,0 0 0,0 3 0,-2 11 0,1 1 0,-4-11 0,2 10 0,0-9 0,-2 15 0,-2-7 0,0 1 0,-7-6 0,8 3 0,-3 0 0,-4-2 0,5 4 0,-5-1 0,7 6 0,-9-5 0,7 5 0,-8-7 0,11 12 0,-3-3 0,-10 1 0,7 1 0,-5-1 0,10 2 0,-1 0 0,3 0 0,0 0 0</inkml:trace>
  <inkml:trace contextRef="#ctx0" brushRef="#br0" timeOffset="181024">9859 10027 24575,'-6'-8'0,"1"3"0,0 2 0,-4 3 0,0 0 0,-13 8 0,-1 4 0,-1 4 0,1 10 0,0 3 0,-1-3 0,2 0 0,8 1 0,6 1 0,4 11 0,12-13 0,3 9 0,7-13 0,-2-6 0,3-1 0,-5-8 0,28 7 0,-13-10 0,12 2 0,-22-8 0,-2-10 0,-5-3 0,6-28 0,-10 11 0,-7-1 0,-1-3 0,-2 8 0,-1 1 0,-1-5 0,-1 2 0,-2-11 0,-1 17 0,0 12 0,-1 1 0,1 5 0,1-1 0,1 6 0,1-1 0,2 2 0,1 0 0</inkml:trace>
  <inkml:trace contextRef="#ctx0" brushRef="#br0" timeOffset="182052">10012 9999 24575,'2'31'0,"0"-1"0,5 14 0,-6-4 0,2-13 0,-6 13 0,-1 1 0,3-4 0,-3 6 0,1-15 0,3-32 0,0-31 0,3 6 0,1-14 0,0 21 0,1 12 0,-5-3 0,12 3 0,8 3 0,4 0 0,6 4 0,-3 3 0,-5 2 0,-2-1 0,-12 3 0,-27 6 0,-1 1 0,-20 4 0,15-8 0,0-1 0,20-6 0,-3 5 0,16-2 0,7 12 0,0-4 0,6 11 0,3 3 0,0 3 0,-2-6 0,-5-8 0,-10-14 0,5-6 0,-6 0 0,2 0 0,-8 4 0</inkml:trace>
  <inkml:trace contextRef="#ctx0" brushRef="#br0" timeOffset="182553">10315 10254 24575,'2'28'0,"2"-7"0,3 12 0,-3-18 0,3 1 0,1-4 0,7-5 0,1 1 0,25-21 0,-21 0 0,14-13 0,-22-8 0,-1-2 0,-1-12 0,-3 20 0,-3 4 0,-4 23 0,0 30 0,0 2 0,2 0 0,1 2 0,-2 5 0,7 3 0,-1-17 0,-3-9 0,4-1 0,-5-11 0,8-1 0,-7-2 0,4 0 0</inkml:trace>
  <inkml:trace contextRef="#ctx0" brushRef="#br0" timeOffset="182965">10671 10330 24575,'0'25'0,"-6"4"0,5-16 0,11-49 0,1 1 0,0-3 0,1 2 0,0 1 0,-2 1 0,1 14 0,3 39 0,-6 0 0,7 25 0,-10-19 0,3 17 0,-1 0 0,-4-17 0,3 12 0,2-7 0,-5-27 0,2-6 0,-2 1 0,-1-1 0,-2 0 0</inkml:trace>
  <inkml:trace contextRef="#ctx0" brushRef="#br0" timeOffset="183226">10696 9842 24575,'9'24'0,"7"-5"0,-2 11 0,-1-18 0,-7-6 0</inkml:trace>
  <inkml:trace contextRef="#ctx0" brushRef="#br0" timeOffset="183753">11128 10174 24575,'-15'-11'0,"9"7"0,7 26 0,16 7 0,2 12 0,-2-13 0,-13-9 0,-32-5 0,10-4 0,-26-4 0,26-9 0,5 0 0,4-1 0,6 2 0,1 2 0</inkml:trace>
  <inkml:trace contextRef="#ctx0" brushRef="#br0" timeOffset="184409">11609 9913 24575,'1'44'0,"-1"-1"0,1 0 0,-1 0 0,2 4 0,0-1 0,-1 1 0,-2-3 0,-1 3 0,0-2 0,1-4 0,-1 12 0,4-18 0,3-29 0,11-4 0,29 1 0,-14-3 0,3-1 0,-1 2 0,-11 1 0,13-14 0,-24 12 0,-8-13 0</inkml:trace>
  <inkml:trace contextRef="#ctx0" brushRef="#br0" timeOffset="185054">12237 10285 24575,'-12'-3'0,"-4"0"0,-28 14 0,11 5 0,-6 3 0,25 6 0,14-11 0,6 13 0,2-12 0,1 4 0,19-13 0,-1-26 0,11-3 0,-23 1 0,-3-4 0,6-19 0,-13 20 0,-1 12 0,0 48 0,-3-2 0,6 16 0,-1-18 0,0-3 0,9 6 0,-7-9 0,2-3 0,5-12 0,-9-6 0,-1-4 0</inkml:trace>
  <inkml:trace contextRef="#ctx0" brushRef="#br0" timeOffset="185612">12480 10316 24575,'2'31'0,"0"0"0,-2 0 0,0-5 0,4-4 0,-2-4 0,-1-8 0,3-6 0,-1 5 0,0-6 0,2 0 0,0-1 0,4-2 0,2-2 0,6-6 0,2-9 0,0-3 0,1-5 0,0 2 0,-3 1 0,-10 7 0,3 15 0,13 40 0,-8-17 0,10 19 0,-11-42 0,5-34 0,-13 8 0,-2-1 0,3 2 0,-1-1 0,-7-17 0,-2 35 0</inkml:trace>
  <inkml:trace contextRef="#ctx0" brushRef="#br0" timeOffset="212629">18631 3492 24575,'-5'17'0,"-2"-3"0,-1 2 0,-1-4 0,-1 4 0,-2 6 0,1-4 0,2-1 0,0-2 0,-7 1 0,6-1 0,-4-6 0,14-7 0,0-4 0</inkml:trace>
  <inkml:trace contextRef="#ctx0" brushRef="#br0" timeOffset="213093">18635 3519 24575,'23'20'0,"0"-1"0,5-3 0,2 1 0,0 0 0,8 10 0,0 1-794,9-3 0,-6-4 794,-16-1 515,-9-9-515,-7-5 263,-1-4-263,-3-2 0,-2 0 0,-1 0 0</inkml:trace>
  <inkml:trace contextRef="#ctx0" brushRef="#br0" timeOffset="215340">18709 3627 24575,'-2'30'0,"-1"8"0,3-2 0,0 0 0,10 12 0,-4-21 0,0-1 0,1 2 0,1-1 0,1 6 0,-1-1 0,1 5 0,-1 2 0,-4-8 0,0 2 0,0 14 0,-2-13 0,1 0 0,4 5 0,-6-11 0,5 2 0,2 2 0,1 11 0,-2-8 0,-1 0 0,0-1 0,-6-1 0,0-4 0,0 1 0,0 12 0,2 1 0,1 0 0,-2-13 0,3 9 0,2 6 0,1-4 0,0 1 0,-2-4 0,1 3 0,-1-2 0,3 4 0,-1-1 0,-1 2 0,-1-1 0,-5-12 0,1-2 0,2 4 0,1 1 0,-4 1 0,1-2 0,2-6 0,1-3 0,-3 6 0,3-1 0,0 1 0,-3 9 0,0-11 0,1 0 0,-2 5 0,2-2 0,0 2 0,0-2 0,1 0 0,-1 3 0,1-1 0,-1-5 0,-1-3 0,-1-3 0,3 26 0,0-21 0,-1 1 0,0 11 0,0 4 0,2-9 0,-1 1 0,0-2 0,-2 6 0,0-1 0,1-3 0,0 2 0,0-5 0,0 8 0,-1 4 0,1-36 0,-2 10 0,0 13 0,0 6 0,0 7 0,0-9 0,0-10 0,0 1 0,0 22 0,0-22 0,0 1 0,0 9 0,0 4 0,1-4 0,-1 3 0,-1-2 0,0 7 0,-1-1-359,2 11 0,-1-8 359,-2-18 0,3-11 0,0-8 0,0 15 0,0 4 0,0 10 0,0-3 0,0-11 359,0 4 0,0 2-359,0 0 0,0-3 0,0-1 0,0-7 0,0-4 0,0 4 0,3 30 0,2-10 0,-2-11 0,1 0 0,0 7 0,2-7 0,-5 10 0,3-12 0,-2 7 0,-1-19 0,2-6 0,-3-2 0,2 11 0,-1-8 0,1 21 0,0-21 0,-1 9 0,1-13 0,-2 3 0,0-2 0,0 1 0,0-2 0,0 3 0,0-2 0,0 1 0,0 1 0,4 6 0,-4 0 0,4 7 0,-4-7 0,0-1 0,0-4 0,0-2 0,2 1 0,-1 10 0,1-4 0,1 9 0,-2 13 0,2-11 0,-3 9 0,0-23 0,3-6 0,-3 0 0,2-7 0,-2-1 0,0 0 0,0-2 0</inkml:trace>
  <inkml:trace contextRef="#ctx0" brushRef="#br0" timeOffset="216476">18835 8258 24575,'21'18'0,"-5"-4"0,-8-6 0,-3-3 0,3 3 0,12 12 0,-9-8 0,16 15 0,-12-14 0,4 1 0,-5-3 0,-6-5 0,5-10 0,26-21 0,-9 3 0,1 0 0,-6 2 0,0 1 0,0 1 0,-4 4 0,-14 10 0,-2 4 0,1-3 0,-4 3 0,1-3 0</inkml:trace>
  <inkml:trace contextRef="#ctx0" brushRef="#br0" timeOffset="246615">19489 5518 24575,'19'3'0,"7"-1"0,2-1 0,6-1 0,-4 0 0,-2 0 0,-4 0 0,-7 0 0,0 0 0,-1 0 0,1 0 0,5 0 0,-4 0 0,1 0 0,-11 0 0,0 0 0</inkml:trace>
  <inkml:trace contextRef="#ctx0" brushRef="#br0" timeOffset="248480">19779 5336 24575,'-10'-10'0,"1"4"0,-2-4 0,1 7 0,-5-2 0,-19 4 0,14-2 0,-12 3 0,20 0 0,2 0 0,-3 0 0,7 0 0,-1 0 0,-4 0 0,-4 3 0,-2 2 0,0 3 0,-13 6 0,17-1 0,-15 1 0,-1 1 0,15-5 0,-25 12 0,28-8 0,-1 5 0,-3 6 0,-1 11 0,6-13 0,0 3 0,3 4 0,4-16 0,0 12 0,5-12 0,2-2 0,10 11 0,-2-10 0,13 24 0,-4-17 0,1 12 0,-3-12 0,2-2 0,16 6 0,1 2 0,-8-18 0,-19-8 0,2 0 0,9 0 0,-2 0 0,3 0 0,0 0 0,-9 0 0,22 3 0,-19-3 0,18 3 0,-17-3 0,0 0 0,24-6 0,-13-2 0,-3 1 0,-2-1 0,-2-2 0,5-4 0,-9 5 0,5-6 0,5-5 0,-14 8 0,4-6 0,-9 8 0,3-2 0,-6 1 0,-2 3 0,-4 0 0,0 0 0,0 0 0,0-5 0,0 4 0,-2-8 0,1 8 0,-5-5 0,6 4 0,-6-5 0,5 5 0,-4 0 0,2 4 0,-2-1 0,-1-2 0,1 0 0,-1-4 0,1 1 0,0 1 0,2 0 0,-2 6 0,5-1 0,-5 3 0,2-1 0,0 1 0,-2 0 0,2-2 0,-2 2 0,0-2 0,-1-3 0,-10-9 0,8 6 0,-8-5 0,10 13 0,4-2 0,-5 2 0,1-2 0,-29-7 0,13 4 0,-15-2 0,16 4 0,3 2 0,-4-4 0,-22-9 0,15 5 0,-15-5 0,30 10 0,4 4 0</inkml:trace>
  <inkml:trace contextRef="#ctx0" brushRef="#br0" timeOffset="250265">20472 4510 24575,'7'46'0,"-1"0"0,0 0 0,-3-9 0,0-1 0,2 2 0,1 3 0,-2-5 0,-2-6 0,-1-6 0,3 8 0,0 8 0,1-32 0,-4-8 0,1-1 0,-2-1 0</inkml:trace>
  <inkml:trace contextRef="#ctx0" brushRef="#br0" timeOffset="250886">20274 4582 24575,'37'-5'0,"0"0"0,-1 0 0,7-2 0,-1 2 0,-3 0 0,2 1 0,-5 0 0,-9 1 0,-4 1 0,1 1 0,-19 2 0,-2 1 0,-1-2 0</inkml:trace>
  <inkml:trace contextRef="#ctx0" brushRef="#br0" timeOffset="251417">20425 4924 24575,'-3'5'0,"1"3"0,29-5 0,1 2 0,7-7 0,0-2 0,2 0 0,7-3 0,0-1 0,-10 3 0,-2-1 0,0 0 0,-2 2 0,-17 1 0,-1 0 0</inkml:trace>
  <inkml:trace contextRef="#ctx0" brushRef="#br0" timeOffset="252180">21113 4507 24575,'3'-5'0,"-11"-1"0,0 3 0,-9 0 0,4 3 0,-4 3 0,3 0 0,-4 7 0,0 5 0,7 10 0,-1-1 0,9-3 0,3-7 0,7 2 0,3-2 0,14 2 0,-7-7 0,3-6 0,-4 7 0,-7-3 0,3 9 0,-5-4 0,-6 8 0,-2 8 0,-6-4 0,-10 10 0,-4-17 0,-4-3 0,-5 6 0,-15-1 0,28-16 0,8-3 0,3 0 0,3 0 0</inkml:trace>
  <inkml:trace contextRef="#ctx0" brushRef="#br0" timeOffset="252976">20837 5390 24575,'5'-5'0,"-2"5"0,-39 29 0,17-2 0,1-6 0,2 1 0,12 7 0,15-4 0,1-1 0,5 5 0,-2-12 0,-3-4 0,0-8 0,17-8 0,-6-4 0,13-5 0,-17 1 0,-8 2 0,-2 7 0,-6 2 0,-1 0 0</inkml:trace>
  <inkml:trace contextRef="#ctx0" brushRef="#br0" timeOffset="253521">21038 5480 24575,'4'38'0,"-1"-13"0,-3 0 0,2-14 0,4 3 0,2-3 0,8 0 0,-4-12 0,11-5 0,-1-15 0,-4 1 0,-3-1 0,-11-9 0,-4 17 0,0-3 0,2 45 0,4-9 0,1 20 0,1-31 0,-2 0 0,-1-4 0,0 0 0,0-2 0,6-3 0,-7-1 0,4-1 0</inkml:trace>
  <inkml:trace contextRef="#ctx0" brushRef="#br0" timeOffset="254079">21336 5511 24575,'0'24'0,"0"-26"0,5-24 0,4-13 0,0 5 0,2-2 0,-2-8 0,2 5 0,11 4 0,-1 41 0,-9 1 0,7 2 0,-16-7 0,0-2 0</inkml:trace>
  <inkml:trace contextRef="#ctx0" brushRef="#br0" timeOffset="254756">21615 5352 24575,'4'31'0,"0"0"0,0-1 0,0-2 0,0 15 0,0-11 0,-2-20 0,1-3 0,2-4 0,4-3 0,4-8 0,7-8 0,2-2 0,-1-7 0,2 3 0,-7-3 0,8-8 0,-12 15 0,2-8 0,-8 9 0,0 5 0,-3-2 0,0 10 0</inkml:trace>
  <inkml:trace contextRef="#ctx0" brushRef="#br0" timeOffset="255293">21955 5451 24575,'15'0'0,"7"-3"0,-3-6 0,2-6 0,-6 1 0,-9-4 0,-4 9 0,1-15 0,-13 4 0,-1 0 0,-18 9 0,4 14 0,-3 15 0,2 9 0,11 9 0,4 4 0,-8-3 0,5 1 0,13 3 0,8-5 0,12-11 0,20-2 0,-8-10 0,-8-6 0,4-2 0,9-3 0,4-1 0,-5 0 0,-8-1 0,0 0-664,18-1 0,7-1 0,-9-1 664,0-7 0,-6 0 0,-2-2 0,-3-8 0,-9 5 0,-18 6 0</inkml:trace>
  <inkml:trace contextRef="#ctx0" brushRef="#br0" timeOffset="270639">5648 2854 24575,'-5'5'0,"-7"19"0,4-7 0,-9 17 0,0-1 0,5-13 0,0 5 0,9-18 0,1 4 0,-2 1 0,-2 0 0,3 2 0,0-8 0,1 6 0,12 3 0,24 19 0,3-3 0,-15-14 0,0 0 0,6 4 0,-9-3 0,-4-6 0,-4-1 0,-9-9 0</inkml:trace>
  <inkml:trace contextRef="#ctx0" brushRef="#br0" timeOffset="272815">5578 3118 24575,'48'-11'0,"-10"4"0,-3 3 0,1 1 0,-2 0 0,15 3 0,-17 0 0,11 0 0,2 0 0,3 0 0,-13 0 0,-1 0-395,11 0 1,-3 0 394,3 0 194,-17 0-194,-13 0 0,13-3 0,2-2 0,7-4 0,-6 5 0,10 0 0,1 0 0,-5 0 0,5-2 0,0 1-758,6 0 1,4 2 0,-10-1 757,-6 0 527,-19 4-527,3-3 0,5-2 0,0 1 0,2 0 0,18-1 0,-5 3 0,3 0 0,-5 0 0,1-1 0,-4 1 0,3 1 0,-3-1-678,-1-1 1,-2 0 677,2-1 0,-5 0 2165,-7 3-2165,3-3 0,4-2 0,13 3 0,2 0-1103,-1-1 1,1 0 1102,-7 2 0,1 0 0,-3 1 0,-1 1 0,-1 0 0,0 0 0,2 0 0,-1 0 0,6 0 0,-1 0 0,-4 1 0,0-1 0,-1-1 139,4-1 0,-2-1-139,-5 3 0,3-1 0,4 0 0,6 0 0,1-1 0,-4 1 0,-2 1 0,-3 0 0,3 0-437,1 0 1,4 0 0,-1 0 0,-7 0 436,2 0 0,-8 0 0,2 0 1778,3 0-1778,8 0 0,-7-2 0,5-1-1093,-5 0 1,4 1 0,0 0 514,4-1 1,2 1-1,-1 0 578,0 0 0,-1 0 0,5 0 14,-5 1 0,3 0 0,3 0 0,-1-1 1,-1 2-15,-5-1 0,-1 1 0,0 0 0,-1 0 0,1-1 0,0 0 0,1 0 0,0-1 0,-2 1 0,-1 0 42,4 1 1,-1 0 0,-3 0 0,-9 0-43,5 0-109,1 0 0,11 1 1,4-1-1,-3-1 109,-2 0 0,-1-1 0,2 1 0,-9 0 0,4 1 0,0 0 0,-2 0 0,-3-1 941,4 0 1,-4-1-1,-5 0-941,15 2 0,1 0-161,-15 0 0,7-1 0,2 0 1,-4 0 160,10 0 0,0 1 0,-9-1 0,3 0 0,0 0 0,-6 0 0,2 1 0,-7 0 1384,5 0-1384,-7 0 0,-1 0 0,-8 0 392,6 0 1,1 0-393,-5 0 2325,16 0-2325,-10 0 0,2 0 0,-6 0 0,1 0 0,7 0 0,3 0 427,-2 0 1,-1 0-428,-8 0 0,2 0 0,13 0 0,9 0 0,1 0 0,-6 0 0,3 0 0,0 0 0,-11 0 0,6 0 0,2 0 0,-1 0 0,-2 0 0,10 0 0,-2 0 0,1 0 0,-9 0 0,1 0 0,0 0 0,-1 0 0,8 0 0,-1 0 0,-3 0 0,7 0 0,-8 0 0,-6 0-317,7 0 1,6 0 316,-7 2 0,1 0 0,-4-2 0,3 0 0,0 1-865,-1 2 1,1 1-1,-4-1 865,-2-2 0,-1 0 0,9 2 0,-2 1-187,4-4 187,-14 0 0,7 0 451,-15 0 1,4 0-452,9 0 0,5 0 0,-2 0 0,2 0 0,1 0 69,0 0 0,4 0 0,-4 0-69,-6 0 0,-4 0 0,1-1 0,0 2 0,11 3 0,1 0 0,-15-3 0,0 0 0,10 3 0,2 0 0,-12-4 0,1 0 0,1 0 0,7 2 0,1 0 0,1 0 25,0-2 0,-1 0 0,0 1-25,-5 1 0,0 0 0,-5 0 0,-5-2 0,1 0-244,6 0 0,4 0 1,0 0 243,-3 0 0,0 0 0,0 0 0,9 0 0,1 0 0,-1 0-535,0 0 1,-1 0 0,-7 0 534,11 0 157,-10 0 1,-4 0-158,-9 0 2353,-1 0-2353,-14 0 248,6 0 0,-8 0 1,4 0-1</inkml:trace>
  <inkml:trace contextRef="#ctx0" brushRef="#br0" timeOffset="274974">15617 2752 24575,'37'24'0,"0"-1"0,0 1 0,-1 0 0,12 5 0,-2-1 0,-23-4 0,-40 2 0,9-11 0,-7 12 0,13-22 0,0 0 0,-3 3 0,-1-5 0,0 4 0,-1-3 0,2 4 0,-20 15 0,15-10 0,-14 14 0,1-4 0,13-8 0,-9 7 0,17-19 0,1 1 0,-4-1 0,5 0 0,-3-1 0</inkml:trace>
  <inkml:trace contextRef="#ctx0" brushRef="#br0" timeOffset="280007">10660 2293 24575,'6'19'0,"4"23"0,-5-7-489,-1-7 1,-1 1 488,-3 13 321,0 6-321,2-25 162,1-1-162,0-25 0,-1 2 0,-2-5 0</inkml:trace>
  <inkml:trace contextRef="#ctx0" brushRef="#br0" timeOffset="280517">10488 2478 24575,'43'0'0,"-10"-2"0,7 0 0,4-1 0,-4 1 0,1-1 0,-2 1 0,2-1 0,-1 1 0,1-1 0,0 1 0,-6-1 0,6 0 0,-13 1 0,-23 2 0</inkml:trace>
  <inkml:trace contextRef="#ctx0" brushRef="#br0" timeOffset="282120">10949 2227 24575,'-11'-8'0,"-2"0"0,0 5 0,-2-2 0,-13-2 0,12 3 0,-17-6 0,-1 6 0,1 0 0,1 1 0,12 0 0,7 3 0,0-3 0,-5 3 0,-1 0 0,1 0 0,-5 0 0,-7 5 0,-2 1 0,-11 4 0,12-3 0,1 1 0,3 2 0,18-4 0,-2 5 0,7-4 0,-4 7 0,7 6 0,-2-2 0,3 3 0,0-7 0,0-8 0,0 11 0,0 9 0,4-1 0,-3 4 0,5-6 0,6 6 0,-7-7 0,9 6 0,-5-7 0,3-7 0,1 6 0,5-10 0,-7 2 0,17 7 0,-12-4 0,5 6 0,-13-12 0,23 12 0,-7-12 0,12 9 0,-13-14 0,-3 2 0,-3-6 0,9 3 0,-6-3 0,2 0 0,-4-3 0,16-1 0,-18-2 0,24-1 0,-25 1 0,11 2 0,-12-2 0,9 3 0,-9-3 0,6-3 0,-7-1 0,2 1 0,-3-2 0,5-4 0,-7 5 0,1-3 0,-6 7 0,0-7 0,1 3 0,-1-8 0,1 6 0,-3-9 0,0 6 0,0-10 0,-1 12 0,-1-15 0,2-2 0,-3 6 0,0 0 0,-3 15 0,-2-5 0,-10-8 0,5 6 0,-3 0 0,4 7 0,-16-4 0,3 2 0,-2-1 0,10 8 0,11 0 0,-2 1 0,-8-5 0,-9-4 0,2 2 0,-4-2 0,17 8 0,1 1 0</inkml:trace>
  <inkml:trace contextRef="#ctx0" brushRef="#br0" timeOffset="289299">8754 3305 24575,'0'32'0,"0"-1"0,0-9 0,1 4 0,-2 1 0,-2 5 0,2 17 0,-2-26 0,0-12 0,3 9 0,-2-13 0,2 4 0,0-8 0</inkml:trace>
  <inkml:trace contextRef="#ctx0" brushRef="#br0" timeOffset="289696">8500 3350 24575,'8'-3'0,"13"-2"0,14 2 0,3 1 0,-11 0 0,0 0 0,14 0 0,0 1 0,-11 0 0,-5 2 0,5-1 0,10 0 0,-24 0 0,-10 0 0,-4 0 0</inkml:trace>
  <inkml:trace contextRef="#ctx0" brushRef="#br0" timeOffset="290580">9078 3496 24575,'-3'-14'0,"-12"-3"0,1 13 0,-13-3 0,7 7 0,2 3 0,1 4 0,-2 12 0,-5 8 0,10-2 0,2-5 0,15-8 0,11 11 0,-2-10 0,5 9 0,-8-19 0,-4 2 0,26-22 0,-16 0 0,18-14 0,-23 13 0,-4-3 0,-3 16 0,0-10 0,-3 15 0,12 40 0,-5-22 0,8 27 0,-7-34 0,-2-7 0,2 4 0,-3-8 0,3 3 0,-3-6 0,0 0 0,-2 0 0,-1 1 0</inkml:trace>
  <inkml:trace contextRef="#ctx0" brushRef="#br0" timeOffset="291198">9196 3543 24575,'13'30'0,"5"3"0,-2 8 0,-1-11 0,18-19 0,-9-11 0,22 1 0,1-11 0,-5-10 0,-15 4 0,-4-3 0,1-14 0,-7-1 0,-20 21 0,-5 14 0,-3 10 0,-1-1 0,1 10 0,-2 14 0,4-7 0,-5 19 0,1-10 0,8-13 0,-1 3 0,-4 6 0,-2 1 0,2-1 0,-2-1 0,-2 0 0,0-3 0,-9 6 0,3-17 0,8-11 0,-36-14 0,11-2 0,7 3 0,-1-4 0,2-13 0,5 0 0,2 7 0,-6-21 0</inkml:trace>
  <inkml:trace contextRef="#ctx0" brushRef="#br0" timeOffset="291767">9518 3322 24575,'10'13'0,"0"13"0,0 5 0,5 14-837,-4-8 0,-1-1 837,-1 5 0,-4-7 0,-1-2 0,-1 1 0,-2 3 0,1-6 0,0-2 542,3-8-542,31-3 0,5-3 0,-17-2 0,14-2 0,-1-1 0</inkml:trace>
  <inkml:trace contextRef="#ctx0" brushRef="#br0" timeOffset="292200">9828 3626 24575,'-16'12'0,"5"2"0,14 7 0,1-6 0,8 9 0,2-17 0,4 2 0,6-20 0,-1-6 0,-1-2 0,-3-6 0,-3-2 0,-13 1 0,-11-10 0,4 24 0,-22-7 0,5 21 0,-2-1 0,8 10 0,13-5 0,2 1 0,0-5 0</inkml:trace>
  <inkml:trace contextRef="#ctx0" brushRef="#br0" timeOffset="292686">10066 3605 24575,'4'26'0,"1"1"0,9-51 0,3-15 0,-3 13 0,-1-3 0,-3-10 0,0-4 0,2 11 0,11 14 0,-18 21 0,14 6 0,-3-5 0,27 5 0,-27-8 0,9 2 0</inkml:trace>
  <inkml:trace contextRef="#ctx0" brushRef="#br0" timeOffset="293135">10983 3271 24575,'-1'39'0,"-1"-1"0,1 1 0,0 3 0,0 0 0,0-5 0,1-9 0,0-3 0,0 4 0,0-4 0,0-8 0,2-6 0,-1-4 0,1-2 0</inkml:trace>
  <inkml:trace contextRef="#ctx0" brushRef="#br0" timeOffset="293702">11002 3261 24575,'12'-10'0,"22"0"0,3 7 0,6-1 0,-5 11 0,-4 17 0,-18 18 0,6-10 0,-22 8 0,0-25 0,-6 0 0,-25 5 0,3-15 0,1 0 0,-1-1 0,-8-4 0,8-1 0,0-1 0,-3 1 0,-1-2 0,36 14 0,10 0 0,11 18 0,-1 0 0,-2 1 0,-4-1 0,5 6 0,-6-3 0,5-1 0,-11-15 0,-7-11 0</inkml:trace>
  <inkml:trace contextRef="#ctx0" brushRef="#br0" timeOffset="294231">11352 3435 24575,'4'18'0,"-2"7"0,-1 2 0,-1 5 0,1-7 0,1 0 0,1-6 0,2-11 0,22 0 0,-9-4 0,13-5 0,-7-21 0,-3-5 0,-3-1 0,2-3 0,-2 2 0,-14 11 0,-1 1 0,-3 12 0,0 31 0,0 15 0,2-14 0,0 0 0,-1-2 0,2 0 0,8-1 0,3-2 0,4 7 0,14 6 0,-9-23 0,-11-5 0,-2-3 0</inkml:trace>
  <inkml:trace contextRef="#ctx0" brushRef="#br0" timeOffset="294663">11827 3155 24575,'4'28'0,"8"7"0,-5-1 0,-1 7 0,1-3 0,-1-5 0,1 0-1093,-1 3 1,1 3 0,-2-7 1027,-2 2 1113,-2-16-1048,5 1 137,-6-3 0,3-6 0,-3-2 0</inkml:trace>
  <inkml:trace contextRef="#ctx0" brushRef="#br0" timeOffset="295119">12048 3608 24575,'41'-15'0,"-1"-1"0,1 0 0,0 1 0,-1-1 0,-3 0 0,0 1 0,-1 0 0,0 0 0,-7 1 0,4-5 0,-28 3 0,-5 2 0,-5-6 0,-2 6 0,-9 2 0,-24 5 0,1 15 0,-2 4 0,8-5 0,1 2-304,-8 10 1,6 4 303,11 9 0,22 0 0,5 1 0,2 9 0,10-5 0,4-2 0,9-11 0,7 7 0,-9-27 0,1-3 0,12 6 0,-14-9 0,-1-3 0,10-8 0,-13-12 0,-9 10 0,-4-1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2:25:33.543"/>
    </inkml:context>
    <inkml:brush xml:id="br0">
      <inkml:brushProperty name="width" value="0.05292" units="cm"/>
      <inkml:brushProperty name="height" value="0.05292" units="cm"/>
      <inkml:brushProperty name="color" value="#FF0000"/>
    </inkml:brush>
  </inkml:definitions>
  <inkml:trace contextRef="#ctx0" brushRef="#br0">442 10937 24575,'45'0'0,"0"0"0,2 0 0,-15 0 0,5 0 0,-5 0-1114,-4 0 1,-2 0 1113,5 0 0,3 0 142,14 0 0,1 0-142,-7 0 0,1 0 0,-1 0 0,4 0 0,-3 0 0,1 0 0,3 0 0,-3 0 0,7 0 0,1 0 0,-4 0-1093,0 0 1,-3 0 0,2 0 939,-2 0 1,3 0-1,0 0 1,-3 0 152,-2 0 0,-1 0 0,-4 0-738,7 0 0,-4 0 738,-7 0 0,-1 0 390,-2 0 0,0 0-390,2 0 0,-1 0 0,-1 0 0,-1 0 0,5 0 0,-1 0-91,-4 0 0,-2 0 91,-3 0 0,1 0 0,12 0 0,0 0 0,-6 0 0,1 0 0,4 0 0,4 0 0,-4 0 0,-3 0 0,-2 0 1540,9 0 0,-1 0-1540,-11 0 0,-2 0 0,22 0 484,-6-1 1,8 0 0,-2-1-485,-7 0 0,0-1 0,0 0 0,-5 1 0,2 0 0,0 0 0,-3-1-603,2 1 0,-3-1 1,-4 0 602,17-3 0,-22 5 0,-1 1 297,18-3-297,4 3 0,-22-1 0,2-1 505,16-1 1,3 1-506,0-2 0,0 0 0,2 2 0,-2 0-106,-9 0 1,-3 1 105,4 1 0,9-2 0,5 0 0,-14 2 0,1 0 0,-4-1 0,2-1 0,-3 2 0,-3-1 0,-4 2 0,13-1 964,-10 0 1,3 0-965,6 0 0,0 0 0,-2 0 0,0 0 122,3-2 1,-1 0-123,-9 0 0,-1 0 0,18 0 0,0 0 0,-9-2 0,-1 1-378,5 3 0,-3-1 378,8-2 0,-5 0 683,6 2-683,-22-2 0,-2 0 0,12 3 0,-7-3 0,-22 3 0,-1 0 0,-3-4 784,1-6-784,-6-3 0,1 2 0,-1 3 0</inkml:trace>
  <inkml:trace contextRef="#ctx0" brushRef="#br0" timeOffset="20343">786 11594 24575,'34'-2'0,"1"1"0,4-1 0,-1 2 0,-5 1 0,-2 0 0,0-1 0,-6 1 0,-13 2 0,37 0 0,-8 1 0,-7-2 0,1 0 0,11 5 0,-5-6 0,-13 3 0,-4-4 0,-7 0 0,-8 0 0,5 0 0,2 3 0,5-2 0,-4 1 0,4-2 0,0 0 0,8 0 0,5 0 0,14 0 0,-9 2 0,6-1 0,-2 2 0,1 1 0,0 0 0,-4-2 0,2 0 0,-7 1 0,5 3 0,-28-6 0,10 0 0,3-2 0,6 0 0,15 1 0,2 1 0,-11-2 0,0-1 0,5 3 0,-4 0 0,-9 0 0,-9-2 0,5 1 0,-13-2 0,22 2 0,10 2 0,-3-1 0,5 0 0,-1 0 0,-7 0 0,-1 0 0,0 0-197,6 0 0,1 0 1,-12 0 196,-13 0 0,8-3 0,11-2 0,-13 3 0,0 0 0,5-2 0,-2 0 0,4 3 0,13-4 0,-13 5 0,-3 0 0,5 0 0,13 0 0,1 0 0,-11 0 0,0 0-397,10 0 0,-3 0 397,-7 0 566,7 0-566,-4 0 0,2 0 0,-3 0 0,-11 0 0,21 0 0,-9 0-546,-8 0 0,0 0 546,-4 0 0,0 0 386,6 0 1,3 0-387,13 0 0,-1 0 0,-8 0 0,-3 0 0,-1 0 0,-4 0 0,-5 0 0,-15 0 0,-2 0 0,-2 0 0,1 0 1137,5 0-1137,16 3 0,-4-3 0,0 0 0,16 2 0,-13-3 0,1-2 0,-1 3 0,-2-1 0,7-3 0,10 4 0,-42 0 0,-1 0 0</inkml:trace>
  <inkml:trace contextRef="#ctx0" brushRef="#br0" timeOffset="29622">6900 11694 24575,'16'-3'0,"32"-1"0,-23 2 0,1 0 0,8 0 0,2 1-436,-2 1 0,5 0 436,-5-1 0,5-1 0,2 0 0,-2 1-923,7 0 0,0 1 0,4-1 923,-4-1 0,4 0 0,3-1 0,-2 0 0,-5 1-1093,6 2 1,-5-1 0,1 1 931,-9-1 0,0-1 1,-1 1-1,0 0 161,3 0 0,0 2 0,0-1-141,3 0 0,2 0 0,3 0 141,-4 0 0,3 0 0,3 0 0,0 0 0,-1 0-656,-4 0 1,1 0-1,-1 0 1,1 0 0,-1 0 561,1 0 1,-1 0-1,1 0 1,-2 0-1,-1 0 94,2 0 0,-2 0 0,-2 0 0,-4 0 281,4 0 1,-4 0-282,-1 0 0,-3 0 3276,13 0-3223,-12-2 0,6 0 0,-1 0-53,-4 2 0,-2 0 0,2-1-157,5-1 1,1 0 0,-4 1 156,0 0 0,-8 2 3276,-14-1-912,-7 0-1204,-2 0-1160,12 0 0,7 0 0,11-6 1400,-11 5-1400,-4-5 0,-16 6 0,1 0 0,1 0 0,11 0 0,-6-2 0,6 1 0,-12-1 0,2 2 0,0 0 0,4 0 0,-4 0 0,3 0 0,-6 0 0,19 0 0,-2 0 0,0 0 0,-8 0 0</inkml:trace>
  <inkml:trace contextRef="#ctx0" brushRef="#br0" timeOffset="49371">4966 12374 24575,'19'3'0,"9"-1"0,-10-2 0,15 4 0,-3 4 0,0 0 0,2 3 0,-5-3 0,11-1 0,3-1 0,-15-3 0,0 0 0,13 3 0,-2-1 0,1-4 0,-21 4 0,3-4 0,-9 1 0,-1-2 0,10 0 0,11 0 0,5 0 0,-7 0 0,0 0 0,13 0 0,1 0 0,-7 0 0,-2 0 0,-4 0 0,-1 0 0,5-2 0,0 0 0,15-3 0,-10 0 0,-11 2 0,10 3 0,-11-2 0,2 0 0,2 2 0,2-1 0,13-4 0,2 0 0,-10 3 0,1 1 0,-2-1 0,7-2 0,-3 1 0,5 1 0,-7 0 0,-16 2 0,-11 0 0,-3 0 0,8 0 0,6 0 0,5-2 0,1 0 0,12 1 0,-9-1 0,-2 0 0,-5 2 0,1 0 0,13 0 0,1 0 0,3 0 0,-1 0 0,0 0-234,-8 0 1,1 0-1,0 0 234,14 0 0,-4 0 0,-16 0 0,-1 0 0,5 0 0,-2 0 0,2 0 0,-13 0 0,2 0 0,-5-4 0,10 2 0,1 0 0,-4-3 0,13 3 0,-2 1 0,-24 1 350,14 0 1,3 0-351,-3 0 0,9 0 0,-16 0 0,-13 0 0,24 0 0,-12 0 0,13 0 0,-21 0 0,-7 0 0</inkml:trace>
  <inkml:trace contextRef="#ctx0" brushRef="#br0" timeOffset="155613">9620 3155 24575,'7'-3'0,"-1"1"0,1 2 0,33-3 0,-4 2 0,-1-1 0,-1 0 0,0 2 0,-5 0 0,-8 0 0,23-6 0,-7 4 0,5-7 0,-27 9 0,-7-3 0,16 0 0,-5-1 0,21-1 0,-22 1 0,5 1 0,-18 3 0,0 0 0,3 0 0,2 0 0,12 0 0,-2 0 0,3 0 0,-7 0 0,-7 0 0,13 0 0,-8 0 0,6 0 0,-10 0 0,-5 0 0,-2 0 0,-1 0 0</inkml:trace>
  <inkml:trace contextRef="#ctx0" brushRef="#br0" timeOffset="211229">9293 6246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2:29:25.663"/>
    </inkml:context>
    <inkml:brush xml:id="br0">
      <inkml:brushProperty name="width" value="0.05292" units="cm"/>
      <inkml:brushProperty name="height" value="0.05292" units="cm"/>
      <inkml:brushProperty name="color" value="#FF0000"/>
    </inkml:brush>
  </inkml:definitions>
  <inkml:trace contextRef="#ctx0" brushRef="#br0">1932 12256 24575,'41'-2'0,"-1"0"0,1 0 0,-7 0 0,0 0 0,7 1 0,6 0 0,0 0 0,2 1 0,1 0 0,-2 0 0,-10 0 0,0 0 0,0 0 0,8 0 0,1 0 0,-7 0 0,-8 0 0,-9 0 0,-10 0 0,21 0 0,-16 0 0,14 0 0,-23 0 0,-6 0 0,-1 0 0,-4 0 0</inkml:trace>
  <inkml:trace contextRef="#ctx0" brushRef="#br0" timeOffset="2356">2635 11429 24575,'-8'-3'0,"0"1"0,0 2 0,1 2 0,-2-1 0,5 3 0,-7-3 0,4 1 0,-16 2 0,-6 0 0,-2 3 0,3-3 0,15 2 0,0-6 0,4 7 0,-5 0 0,-2 6 0,-12 4 0,13-6 0,-11 3 0,23-9 0,-6-2 0,4 2 0,0 2 0,-4 18 0,2 3 0,-3 18 0,4-13 0,2-3 0,-3-6 0,6-11 0,-5 9 0,5-4 0,-2 4 0,0 2 0,2-1 0,-2 3 0,3-10 0,0 1 0,3-8 0,0 9 0,3-1 0,1 7 0,5 3 0,-1-3 0,1 1 0,8 10 0,-7-12 0,-1-3 0,0-5 0,-3-6 0,5-2 0,-1-3 0,6 0 0,1-4 0,-7 3 0,16-2 0,0 2 0,-5-3 0,-3-3 0,-1-9 0,2-2 0,10-17 0,-8 12 0,-8-10 0,-7 15 0,-2-3 0,1 2 0,-4 2 0,4 3 0,-8 2 0,5 5 0,-2-4 0,3-7 0,3-16 0,-4 4 0,4-6 0,-9 15 0,3 2 0,-3 2 0,0 1 0,6-20 0,-4 18 0,4-24 0,-6 27 0,0-6 0,0 8 0,2-10 0,2 6 0,-1-6 0,-1 7 0,-2-2 0,0 5 0,0-1 0,0 5 0,0 0 0,0 0 0,-2-1 0,2 1 0,-3 0 0,3 0 0,-2-3 0,-1 0 0,-2 0 0,2-3 0,-2 5 0,2-5 0,-2 5 0,0-4 0,-3 5 0,-1-3 0,1 4 0,-6 2 0,8 2 0,-4 0 0,5 0 0,2 0 0,1 0 0</inkml:trace>
  <inkml:trace contextRef="#ctx0" brushRef="#br0" timeOffset="4236">3108 10606 24575,'8'-13'0,"2"-2"0,0-2 0,0 5 0,1-7 0,-1 4 0,7-16 0,-4 10 0,-1-1 0,10 2 0,6-8 0,2 0 0,0 1 0,2-1 0,-2 4 0,-7 12 0,7 3 0,9-8 0,-14 11 0,4-5 0,-22 9 0,3-1 0,-10 0 0</inkml:trace>
  <inkml:trace contextRef="#ctx0" brushRef="#br0" timeOffset="5260">2967 10448 24575,'18'19'0,"-7"-3"0,5 11 0,-9-8 0,-1-4 0,2 0 0,-4-3 0,2 2 0,-1 3 0,-4-5 0,6 4 0,-6-11 0,3 3 0,-1-2 0,2-1 0,19-3 0,14-6 0,-12 4 0,2-1 0,4-1 0,-2 0 0,11 2 0,-3 0 0,-16 0 0,-7 0 0,-4 0 0,-9 0 0</inkml:trace>
  <inkml:trace contextRef="#ctx0" brushRef="#br0" timeOffset="15409">6939 12214 24575,'41'-3'0,"-3"2"0,9-2 0,-19 3 0,-17 0 0,-5 0 0,1 0 0,-2 0 0,0 0 0,12 0 0,8 0 0,3 0 0,7 0 0,-5 0 0,0 0 0,-3 0 0,-3 0 0,23 0 0,-21 0 0,1 0 0,3 0 0,0 0 0,2 0 0,-3 0 0,3 0 0,6 0 0,-14 0 0,5 0 0,1 0 0,11 0 0,9 0 0,-31 0 0,-13 0 0,-3 0 0</inkml:trace>
  <inkml:trace contextRef="#ctx0" brushRef="#br0" timeOffset="20013">9597 12312 24575,'14'0'0,"-3"0"0,5 0 0,-6 0 0,23 0 0,7 0 0,-8 0 0,1 0 0,15 0 0,-1 0-252,-16 0 0,-3 0 252,11 4 0,5 1 0,0 0 0,-2-2 0,-16-2 0,1-2 0,3 1 0,0 0 0,-4 0 0,0 0 0,5 0 0,-3 0 0,-6 0 0,18 0 0,7 0 0,-17 0 0,0 0 0,-1 0 0,0 0 252,5 0 0,0 0-252,-3 0 0,-1 0 0,-1 0 0,-2 0 0,12 0 0,-21 0 0,20 0 0,-15 0 0,4 0 0,4 0 0,5 2 0,3 1 0,8-3 0,3 1-1263,-4 1 0,2 0 1263,-11-2 0,0 0 0,-2 0 0,-1 0 0,2 0 0,5 0 0,6 0 0,2 0 0,-5 0 0,-3 0 0,-3 0 0,2 0-536,1 0 1,2-1 0,0 0 0,-7 0 535,3-1 0,-6-1 0,6-1 0,-11 0 0,-3 2 0,2 1 0,13-4 0,-12 3 0,-1 0 0,12-2 1112,-1 3 1,3 2-1113,-5-1 0,1 0 0,3 0 0,-2 0 0,9 0 0,-43 0 0,2 0 0</inkml:trace>
  <inkml:trace contextRef="#ctx0" brushRef="#br0" timeOffset="26295">15912 12400 24575,'13'-6'0,"-2"1"0,4 1 0,-2 2 0,-4-1 0,13-1 0,2-1 0,5 1 0,2 0 0,2 1 0,5-1 0,-1 1 0,4 0 0,2-1 0,1 1 0,-1 1 0,5-1 0,-1 2 0,1-1 0,1 0-656,-4-1 1,1 0-1,1-1 1,-3 1 0,-2 1 168,6 1 0,-4 1 1,-3 0 486,2-3 0,-3 0-68,-1 1 1,0-1 67,1 1 0,2-2 0,5-3 0,0-1-344,-6 4 1,-4 1 343,-6-2 0,-6 1 0,-7 4 0,10 0 3276,-8 0-2063,14 0-1213,-5 0 0,12 0 0,1 0 0,4 0 0,-12 0 0,0 0 0,3 0-847,9 0 0,3 0 1,-3 0 846,3 1 0,-2-2 0,0-1 0,-2 0 388,-6 0 0,-2 0-388,-2-1 0,0 0 0,0 1 0,-2 1 0,1 1 0,-13 0 0,18 0 0,-6 0 0,12 0 0,-12-4 0,2 3 0,-6-1 0,2 1 0,-5 1 0,0 0 0,8-3 0,-2 1 0,5 1 2834,-11-3-2834,-13 4 0,-10 0 0,-1 0 0</inkml:trace>
  <inkml:trace contextRef="#ctx0" brushRef="#br0" timeOffset="41124">15678 2574 24575,'33'-3'0,"-6"2"0,13-2 0,-15 3 0,12 0 0,12 0 0,3 0 0,-11 0 0,4 0 0,1 0 0,0 0 0,-2 0-820,5 0 1,-2 0 0,2 0 0,3 0 576,-10 0 0,4 0 1,2 0-1,0 0 1,0 0-1,-3 0 0,-4 0 243,5 0 0,-5 0 0,0 0 0,2 0 0,0-1 0,1-1 0,2 1 0,-2-1 0,-3 1 0,9 0 0,-3 1 0,5-1 0,-7 0 0,6-1 0,3 0 0,0-1 0,-4 1 0,-5 0 0,6-1 0,-6 1 0,6-1 0,-9 2 0,6 0 0,3 0 0,-1 0 0,-4-1 0,-7 1 0,15-2 0,-9 0 0,-7 1 0,-3-1-29,-5 3 0,-2-1 29,-3-3 0,-1 0 0,17 3 0,8-3 0,-11 4 0,6 0 0,3 0 0,-14 0 0,6 0 0,-3 0 0,1 1 0,-1 1 0,0-2 0,2 0 0,-5 0 3276,6 3-2967,-16-3-309,17 0 0,3 0 0,5 0 0,-8 0 0,8 0 0,-7 0 77,-15 0 0,-1 0-77,21 0 0,-2 0 0,-12 0 0,16 0 0,1 0 0,-1 0 0,-8 0 0,7 0 0,-4 0 0,-6 0 0,-1 0 0,0 0 0,2 0 0,0 0 0,-2 1 0,-1 0 0,0 1 0,1 1 0,-1 0 0,-2 0 0,8 0 0,-2 0 0,-4 1 0,-1 0 0,-7-2 0,5 0 0,4 0 0,10 0 0,4 0 0,0 0 0,-5 0 0,-5 1 0,-2 0 0,0 0 0,3 0-547,0-1 1,4-1 0,1 1 0,0 0 0,-3-1 0,-6 0-420,4 1 0,-6 0 0,4 0 966,2-2 0,2 0 0,3 0 0,3 0-199,-5 0 1,3 0 0,1-1-1,2 1 1,0 0 0,1 1 198,-4-1 0,2 1 0,0 0 0,1 0 0,-1 0 0,-1 0 0,-2 0 0,2-1 0,-1 1 0,-1-1 0,-1 0 0,-1 0 0,-2 1 0,12 0 0,0 1 0,-7 0 0,-16-1 0,-15-1 0,8 0 0</inkml:trace>
  <inkml:trace contextRef="#ctx0" brushRef="#br0" timeOffset="44677">1346 3464 24575,'17'-3'0,"7"1"0,-2 2 0,6 0 0,-10-3 0,9 3 0,-12-3 0,17 3 0,-17 0 0,14 0 0,11 0 0,-5 0 0,14 0-474,-5-2 1,10 0 0,-3-1 473,-11 1 0,-2-1 0,4 1 0,-3 0 0,4 1 0,1-1 0,0 1 0,-3-1 0,9 0 0,-2 0 0,0 0-476,-6 2 0,3 0 0,-3 0 0,-9 0 476,12 0 0,-11 0 0,7 0 0,-5 0 0,-9 0 0,-1 0 0,8 0 0,4 0 0,-2 0 0,7 0 0,-3 0 0,-13 0 0,1 0 0,17 0 0,-1 0 0,-3 0 0,-4 0 0,-19 3 0,19-2 0,-10 2 0,17-3 0,-9 1 0,6 0 0,-4 1 0,-3-2 0,0 1 0,2 0 0,3 0 0,-3 0 0,2-1 0,-2 0 0,10 3 0,1-1 0,1-1 0,2-1 301,-15 2 1,2 0 0,1-1-302,12-1 0,2 0 0,-5 0 0,-9 0 0,1 0 0,-4 0 0,7 0 0,3 0 0,-1 0 0,-5 0 0,-1 0 0,-3 0 0,2 0 0,6 0 0,4 0 0,0 0 0,-4 0 0,-4 0 0,-3 0 0,0 0 0,4 0 0,1 0 0,0 0 0,4 0 0,1 0 0,-2 0 0,-4 0 0,-2 0 0,1 0 0,8-1 0,0-1 0,-4 1 0,-3 1 0,-5-1 0,-9-1 0,-1 0 0,2 2 0,0 0 0,-2 0 0,1 0 0,20 0 0,-17 0 0,2 0-821,10 0 1,3 0 820,-4 0 0,3 0 0,-3 1 0,2 1 0,-3-1-496,-3 0 1,-2-1 495,2 2 0,-2 0 0,15-2 0,-6 2 0,9 1 0,-7-1 0,6 0 0,2-1 0,-5 1 0,-2 0 0,-3 0 0,6 1 0,-9-2 0,6 0 0,2 1 0,-1-1 0,-4-1 0,-8 0-590,8-2 1,-3-1 589,-3 3 0,3 0 0,-1-1 0,-2-2 0,-1 0 0,-1-1 0,12-1 0,2-1 0,-5 4 0,3 0 0,-2-1 0,-4-2 0,-2-1 0,1 2 0,0 3 0,1 1 0,2-1 702,-3-2 0,1-1 0,2-1 1,1 2-703,4 0 0,1 2 0,0-1 0,-2 1 0,-7-2 0,-1 0 0,-2 0 0,-1 1 365,8 0 0,-2 0 0,-6 1-365,12 1 0,-8 0 0,-14-2 0,1 1 954,7 0 1,2 1-955,-1-4 0,2 1 0,8 2 0,8 1 0,-17-1 0,6 0 0,3 1 0,1-1 0,-2 0 0,-4 1-820,0 0 1,-4 0 0,0 0 0,4 0 521,2 0 1,4 0 0,2 0 0,-1 0 0,-2 0-1,-6 0 298,2 0 0,-5-1 0,1 2-820,1 0 1,1 0 0,0 1 0,-1-1 802,5 0 0,-1-1 1,0 0-28,4 2 0,0 0 1,1 0 43,-10-1 0,2 0 0,-1 0 0,-1 1 0,2 0 0,-1 0 0,1 0-474,3 0 0,2-1 1,0 1-1,-4-1 474,11 2 0,-4-1 0,-3-1 0,3-2 0,0 1 0,4 0 0,-5 0 0,-10 0 0,2 0 0,0 0 0,6 0 0,0 0 0,-4 0 0,3 0 0,1 0 0,-1 0 0,6 0 0,2 0 0,-3 0 0,-5 0 0,-2 0 0,0 0 0,1 0 0,1 0 0,1 0 0,-2 0 0,-3 0 0,1 0 0,-4 0 0,-5 0 3276,8 0-3194,-5 0 0,6 0 1,-1 0-83,3 2 0,1 1 278,-1-2 0,2 1 0,-3 0-278,-2 0 0,-4 1 0,-9-1 0,0 0 79,0-2 1,2 0-80,11 1 0,1 1 0,-9-1 0,-1-1 1055,15 2 0,-3 0-1055,-6-2 0,7 0 0,5 0 0,-14 0 0,1 0 0,-1 0 0,15 0 0,1 0 557,-14 0 0,0 0 1,-4 0-558,-5 0 0,-3 0 0,4 0 0,2 0 0,5 0 0,1 0 0,6 0 0,4 0 0,-9 0 0,4 0 0,1 0 0,1 0 0,1 0 0,0 1 0,2-1 0,0-1-656,-3 0 1,1-1-1,1 1 1,-1-1 0,-4 1 303,11 0 1,-4 1 0,0-1 351,1-1 0,-1-1 0,-4 1 281,-5 0 0,2 0-281,2 1 0,8-1 0,0 1 0,-6 0 0,5-1 0,0-1-433,-12 2 1,5 0-1,-1 0 1,-6 0 432,2 1 0,-2 0 398,0 1 0,4-1 0,1-1-398,4 1 0,2-2 0,-2 1 0,-2 1 0,0 0 0,-1-1 0,0 0 0,0 0 0,-5 0 0,-5 1 0,0 0 1092,0 0 0,3 0 0,4 0-827,5 0 1,5 0 0,0 0 0,-2 0-266,-3 0 0,-1 0 0,2 0-278,-3 0 1,3 0 0,2 0 0,-2 0-1,-5 0 278,0 0 0,-4 0 0,2 0 0,2 0 0,2 0 0,0 0 0,-2 0 0,0 0 0,-2 0 0,1 0 0,1 0 0,1 0 0,-2 0 0,2 0 0,1 0 0,2 0 0,5 0 0,2 0 0,-10 0 0,2 0 0,0 0 0,-1 0 0,1 0 0,1 0 0,-2 0 0,-1 0 0,4 0 0,-2 0 0,0 0 0,1-1 0,1-1 0,-4 0 0,-3 2 0,0-1 20,3-1 1,3 1 0,-2-1-21,1 2 0,-2 0 0,6 0 0,2 0-1073,-12 0 1,0 0-1,0 0 1073,13 0 0,2 0 0,-13 0 0,2 0 0,1 0 0,-2 0 0,-2 0 0,-2 0 0,2 0-272,3 0 0,2 0 1,1 0-1,-2 0 272,4 0 0,-2 0 0,-1 0 0,-7 0 0,-2 0 0,-1 0 0,13 0 0,-3 0 0,-16 0 0,3 0 219,11-1 0,9 0 0,2-1 0,-4 1-219,-3 0 0,-3 1 0,3 0 0,4-2 0,3 1 0,-1-1 0,-7 1 891,5 1 1,-9 0-892,6 0 0,-9-1 0,10 0 0,3 0 0,-4 0 0,2 0 0,-2 1 0,2 0 23,1-1 1,3 0-1,0-1 1,-5 1-24,-4 1 0,-3 0 0,-2 0 0,3 0 0,1 0 0,4 0 0,5 0 0,-2 0 0,-14 0 0,-1 0 0,3 0 0,6 0 0,6 0 0,-1 0 0,-3 0 0,-6 1 0,-2-1 0,7-1 0,-7 1 0,7-2 0,4 0 0,2 0 0,1 0 0,-3 0 0,-2 0 0,-7 1-881,14 0 0,-7 0 1,6-1 880,-5 1 0,8-2 0,3 0 0,-3 0 0,-8 1 0,-13 1 0,-1 1-263,5-2 0,0-1 263,6-2 0,-18 2 0,4 1 0,17-1 0,-2 1 0,-6-1 1175,5 2 0,0 1-1175,-14-4 3276,-2 4-2957,-10-3 0,-5 3 0,-8-2 1</inkml:trace>
  <inkml:trace contextRef="#ctx0" brushRef="#br0" timeOffset="46024">911 4233 24575,'8'0'0,"9"0"0,14 0 0,8 0 0,1 0 0,5 0-1093,-1 0 1,4 0 0,-4 0-547,1 0 1,-3 0 1170,4 0 1,-1 0 1528,-5 0 0,0 0-1061,-6 0 0,0 0 0,6 0 0,-1 0 0,-8 0 0,-3 0 0,10 0 0,-12 0 0,4 0 0,9-2 0,6 0 0,1 1 0,-8 1 0,1 0 0,0-1 0,-1 1-436,0-2 0,0-1 0,0 1 0,0 0 436,0 1 0,1 1 0,0 0 0,0 0 0,1-1 0,0 0 0,0 0 0,-2 0 0,1 1 0,-2 0 0,3 0 0,1 0 0,4 0 0,-1 0 0,-5 0-628,3 0 1,-3 0 627,-2 0 0,1 0 973,-3 2 1,3 0 0,4 0-974,2-1 0,4-1 0,3 0 0,0 1 0,-10 0 0,1 1 0,2 0 0,-1 1 0,0-1 0,-1-1-656,3 0 1,0-1-1,-1 0 1,0 0 0,1 1 474,0 0 0,2 0 0,-1 0 0,-3 1 0,-5-2 181,7 1 0,-3-2 324,-2 1 1,3 0 0,-5 0-325,-8 0 0,-1 0 612,17 0 1,-1 0-613,3 0 0,-5 0 152,-11 0-152,-23 0 3276,5 0-1459,-7 0 366,7 0-2183,5 4 0,5-3 0,-5 3 0,-4-4 0</inkml:trace>
  <inkml:trace contextRef="#ctx0" brushRef="#br0" timeOffset="78609">11069 10137 24575,'3'28'0,"0"0"0,-1-1 0,-1-1 0,3 14 0,-3-9 0,-2-3 0,1-3 0,0 3 0,0 2 0,0 2 0,0-6 0,0 0 0,0 12 0,0-4 0,0-12 0,4-3 0,-4 16 0,2-3 0,0 0 0,-2 6 0,-3 9 0,-7-49 0,5-2 0,-5-3 0</inkml:trace>
  <inkml:trace contextRef="#ctx0" brushRef="#br0" timeOffset="79293">10898 10635 24575,'22'11'0,"-6"-5"0,1 11 0,0-10 0,-2 7 0,6-1 0,-4 2 0,-2-3 0,-5-3 0,-2-4 0,-5 0 0,8 12 0,-5-7 0,6 5 0,-4-11 0,19-25 0,6-11 0,1 6-912,-6 0 0,5-5 0,-5 5 912,6-1 0,-1-3 0,-22 23 0,-6 4 0</inkml:trace>
  <inkml:trace contextRef="#ctx0" brushRef="#br0" timeOffset="80349">7456 10093 24575,'0'46'0,"0"0"0,0 0 0,0 0 0,0-12 0,0 1 0,0-1 0,0 10 0,0-4 0,0 5 0,0-2 0,0-8 0,0-14 0,0-12 0,0-2 0,2 3 0,-2-6 0,3 3 0</inkml:trace>
  <inkml:trace contextRef="#ctx0" brushRef="#br0" timeOffset="81005">7273 10543 24575,'26'28'0,"-4"-6"0,-7-7 0,3 5 0,-4-8 0,6 14 0,-10-15 0,2 6 0,-7-13 0,1 6 0,-1-9 0,-2 2 0,32-36 0,-11 11 0,1-2 0,-2 3 0,0 1 0,2-3 0,-6 8 0,-16 14 0,-1-1 0</inkml:trace>
  <inkml:trace contextRef="#ctx0" brushRef="#br0" timeOffset="93330">2461 9813 24575,'0'20'0,"-4"-1"0,4 7 0,-4-4 0,1 6 0,0 3 0,-3-4 0,0 1 0,2 10 0,-1 0-278,-4-5 0,0-4 278,7 3 0,-7 2 0,-2 0 0,1 9 0,4-5 0,-1 3 0,1 6 0,2-2 0,3-1 0,0-11 0,-1-4 0,2-16 0,0 16 0,0-13 0,0 7 0</inkml:trace>
  <inkml:trace contextRef="#ctx0" brushRef="#br0" timeOffset="94468">2101 10457 24575,'13'11'0,"2"1"0,-3 4 0,0-4 0,-6 0 0,5 3 0,-1 1 0,14 18 0,-13-16 0,6 7 0,-11-14 0,2 1 0,-2 1 0,2-1 0,-2-1 0,-1-8 0,0 2 0,3-5 0,0 2 0,5 5 0,-7 0 0,3 0 0,-8-2 0,3-5 0,2 0 0,15-13 0,5-6 0,-7 5 0,2-2-712,5-5 1,4-5 0,-2 3 711,0 0 0,0-1 0,-1-2 0,0-3 0,-2 4 0,-4 7 0,-3 2 0,4-8 0,-4 4 0,-13 14 0,-5 4 0</inkml:trace>
  <inkml:trace contextRef="#ctx0" brushRef="#br0" timeOffset="99194">1561 11043 24575,'3'27'0,"3"-7"0,-6 9 0,3-10 0,-3 9 0,4 4 0,-1 0 0,1 8 0,-1-10 0,-3-6 0,0 13 0,0-10 0,0 12 0,0-15 0,3-3 0,-2-3 0,0 22 0,1 16 0,-2-7 0,-1-15 0,0 1-359,0 13 1,2 6 0,-2-12 358,-2-13 0,3-11 0,-1 8 0,-1 3 0,-2 11 0,2-11 0,-1-2 0,0-5 0,1-16 0,-2 12 0,-1-8 1075,1 8-1075,1-1 0,0 1 0,-7 20 0,4-16 0,-6 7 0,12-20 0,-3-4 0,17-2 0,11-2 0,4 0 0,9-1 0,-9 0 0,-2 0 0,-9 0 0,-9 2 0,0-1 0,11 1 0,18-2 0,3 2 0,10 0 0,-4 0 0,-9-2 0,0 1-509,9 1 0,6 0 1,-12-1 508,-11-1 0,4 0 0,-11 0 0,-5 0 0,-1 0 0,9 0 0,0-4 0,-1 4 0,3-1 0,8-1 0,-1 1 0,8 1 0,-13 0 0,-5 0 1526,-17 0-1526,4 0 0,4 0 0,7-2 0,5 1 0,6 0 0,2 1 0,4-1 0,0-1 0,-5 2 0,-3 0 0,1 0 0,-14 0 0,-6 0 0,32 0 0,-14 0 0,2 0 0,11 0 0,-1 0 0,-9 0 0,-3 0 0,12 0 0,-35 0 0,7 0 0,1 0 0,1 0 0,20 0 0,3 0 0,5 0 0,-6 0 0,-25 0 0,-6 0 0,1 0 0,12 0 0,8 0 0,4 0 0,13 0 0,-16 0 0,-2 0 0,-10 0 0,1-3 0,2 3 0,5-6 0,1 5 0,-17-1 0,0-1 0,-5 3 0,-4-5 0,6-30 0,-3 14 0,2-4 0,1-2 0,0 2 0,0-1 0,0 1 0,-1 1 0,3-22 0,-2 15 0,-7 22 0,6-22 0,-3 0 0,1-8 0,-1 2 0,-3 13 0,-3-9 0,2 13 0,-6-18 0,6 7 0,-2-1 0,3 5 0,-4 1 0,0-2 0,2-10 0,-3 6 0,0 2 0,4 1 0,-5 12 0,5 7 0,-2 2 0,1 5 0,1 3 0,-1 3 0</inkml:trace>
  <inkml:trace contextRef="#ctx0" brushRef="#br0" timeOffset="106685">12665 9380 24575,'12'-4'0,"11"-3"0,4 0 0,15-1-1597,-12 1 0,3 1 1597,5 0 0,3 1 0,-3 4 0,1 1 0,-1 0 0,7-3 0,0 0 0,-8 2 0,1 1 0,-4 1 502,-4 3 1,-4-1-503,12-1 524,-2 8-524,-17-9 0,-14 1 0,19-2 1665,-14 0-1665,27 0 0,-16 0 0,12-2 0,3-1 0,-3 2 0,-3-1 0,1-1 0,-2-1 0,15 3 0,-12-4 0,4 1 0,-2 3 0,3 1 0,-2 0-516,7-5 0,1 0 516,2 4 0,5 1 0,-4 0 0,0-3 0,-3 1 0,0 2 0,-3 0 0,-12 0 0,-1 0 0,16-4 0,-11 1 0,1 0 0,1 1 0,0-1 0,6 1 0,0 0 0,-3 1 0,2 2 0,1-1 0,3 0 0,2 0 0,-4-1 0,2 0 0,1 0 0,-1 0 0,4-1 0,0 1 0,0-1 0,-3 1-717,4-1 0,-3 1 0,-2-1 717,3-1 0,-1 1 169,1 0 0,0 0-169,-1 2 0,1-1 0,-5-1 0,2-2 0,-2 1 0,5 2 0,-4 1 0,-11-3 0,-4 0 0,1 3 0,-12-2 2192,-6 2-2192,18-6 653,-3 5-653,11-2 0,-10 3 0,-1 0 0,1 0 0,-4 0 0,18 0 0</inkml:trace>
  <inkml:trace contextRef="#ctx0" brushRef="#br0" timeOffset="162434">12231 6227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2:32:29.604"/>
    </inkml:context>
    <inkml:brush xml:id="br0">
      <inkml:brushProperty name="width" value="0.05292" units="cm"/>
      <inkml:brushProperty name="height" value="0.05292" units="cm"/>
      <inkml:brushProperty name="color" value="#FF0000"/>
    </inkml:brush>
  </inkml:definitions>
  <inkml:trace contextRef="#ctx0" brushRef="#br0">433 2463 24575,'9'-41'0,"-5"15"0,0-1 0,0 0 0,-1 1 0,1-19 0,-4 21 0,0 6 0,0-7 0,0 2 0,0 3 0,-3 0 0,2-10 0,-2 7 0,3-5 0,0-3 0,0 18 0,0-10 0,0 17 0,0 1 0,3 2 0,-3-2 0,5 5 0,8 23 0,-2-11 0,7 25 0,-5-19 0,0 15 0,-1-6 0,1 7 0,-7-15 0,2 2 0,1-2 0,-2 2 0,5 3 0,-8-11 0,5 5 0,-9-10 0,6 1 0,-6-1 0,5-6 0,-5 3 0,3-2 0,-1 2 0,1 0 0,2 4 0,1 0 0,2 3 0,-4 1 0,-2-6 0,-27-28 0,15 12 0,-21-21 0,25 24 0,-2 1 0,-15-6 0,0 1 0,-2 0 0,3 2 0,-1 2 0,7 1 0,-13-1 0,-1 0 0,10 1 0,-29-3 0,27 2 0,7 6 0,-2-3 0,14 1 0,6 1 0,30-7 0,-10 3 0,4 0 0,0-1 0,3-1 0,8 2 0,-16 1 0,13 1 0,-22-1 0,18-3 0,-11-2 0,-3 2 0,3 1 0,-8 0 0,0 6 0,-3-5 0,4 4 0,-9 1 0,1 8 0,-14 5 0,-1 3 0,-5-1 0,5-2 0,-21 22 0,7-11 0,2 5 0,-1 1 0,5-9 0,3-1 0,-11 17 0,9-11 0,15-18 0,-15 20 0,-2 3 0,-1 0 0,4-9 0</inkml:trace>
  <inkml:trace contextRef="#ctx0" brushRef="#br0" timeOffset="2652">480 3334 24575,'8'-35'0,"-2"1"0,0 0 0,0 4 0,-1-2 0,-1 0 0,-4 4 0,3 2 0,1-1 0,-3-8 0,9-7 0,-10 32 0,3-4 0,-3 5 0,2-16 0,1 15 0,2-8 0,3 23 0,1 5 0,-3 0 0,5 1 0,-7-2 0,14 16 0,-9-4 0,7 8 0,-9-8 0,2-7 0,7 20 0,0-13 0,-3 2 0,0 0 0,0-3 0,6 7 0,-4-6 0,-4-10 0,0 5 0,-6-10 0,-2-1 0,-1 0 0,-7-5 0,-20-9 0,-5-3 0,-13-2 0,12 3 0,-6-2 0,4 3 0,6 3 0,2 2 0,-3-4 0,2 1 0,-1 3 0,16-1 0,-6 4 0,7 1 0,-6-1 0,4 2 0,-13-6 0,11 5 0,-6-5 0,17 4 0,9 2 0,17-6 0,5 6 0,7-6 0,13-2 0,-13-3 0,5 3 0,-12-1 0,-4 3 0,-5-2 0,1 1 0,-4 1 0,14-1 0,-6 0 0,6 0 0,-16 5 0,-5-1 0,3 0 0,-3-1 0,-2 2 0,-17 14 0,-2 9 0,-4 4 0,-6 4 0,-3 1 0,3 0 0,0-2 0,5-4 0,1-3 0,-8 0 0,6 4 0,-4-3 0,4-1 0,10-13 0,3-1 0,3-4 0,2 0 0</inkml:trace>
  <inkml:trace contextRef="#ctx0" brushRef="#br0" timeOffset="10197">4316 4554 24575,'25'-3'0,"8"1"0,1-2 0,6 3 0,4 0 0,3-2 0,-11 1 0,1 1 0,9 0 0,-1 1 0,-13-2 0,-6 0 0,-10 2 0,20 0 0,-19 0 0,21 0 0,-3 0 0,2 0 0,-12 0 0,1 0-684,20-1 0,0 2 684,-17 1 0,0 1 0,1-2 0,5 1 0,1 1 0,4 0 0,3 1 0,1 1 0,0-2 0,1-1 0,0 0 0,1 0 0,-1-1-820,1 2 1,1 0 0,0-1 0,-3 0 598,5-2 1,-2 0 0,-4 0 220,-3 0 0,0 0-340,4-2 1,5-1 0,-4 1 339,3-2 0,1 1 0,-13 1 0,4 0 0,0 0 0,-4 0 0,9-1 0,5 1 0,-14 1 0,8 1 0,4 0 0,3 0 0,-2 0 0,-3 0 0,-7 1-1093,9 0 1,-7 1 0,6 0 1034,-2-1 1,7 0 0,3 0 0,-1 0 0,-5 0 0,-10 1 57,1 1 0,-5 1 105,-3-1 0,2 0 1,3 0-106,4 0 0,5 0 0,0 0 0,-2-1 0,3 1 0,-2-1 0,1 0 145,-4 1 1,2 0-1,-2-1 1,-3 0-146,13-1 0,-5-2 411,-8 1 1,-2 0-412,-5 0 0,-2 0 0,17 0 3276,-36 0-2342,3 0-268,24 0-666,9-3 0,-21 2 0,0 1 0,23-3 0,-8 3 3276,8 0-3241,-9 0 1,7 0-36,-12-1 0,4 0 0,2-1 0,-2 0-820,-1 1 1,0-1 0,0 0 0,0 0 551,3 0 1,2 1-1,-2-1 1,-1 0 267,2-2 0,-3 0 0,2 0 0,-3 1 0,1 0 0,1-1 0,-3 1 0,3-1 0,-2-1 0,3 0 0,5-1 0,4 1 0,1 0 0,-1 1 0,-3 1 0,-2 2 0,2-1 0,1 0 0,-2-1 0,3-2 0,0 0 0,-1 1 0,-1 1 0,2 2 0,-1 1 0,-2 0 0,1-2 0,-2-2 0,2-1 0,-3 0 0,-6 1 0,-1 1 0,2 0-516,1 1 0,9 1 0,4 0 1,0 0-1,-5-1 516,-3 1 0,-3 0 0,0-1 0,3 2 0,2-1 0,4 1 0,1 0 0,-2 0 0,-6 1 0,5-1 0,-5 0 0,-7 0 0,-11 0 0,-2 0-325,15 0 1,-1 0 324,10 0 0,-17 0 0,0 0 0,3 0 0,-9-3 819,-7 2 0,-11-2 0,-5 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3:11:54.059"/>
    </inkml:context>
    <inkml:brush xml:id="br0">
      <inkml:brushProperty name="width" value="0.05292" units="cm"/>
      <inkml:brushProperty name="height" value="0.05292" units="cm"/>
      <inkml:brushProperty name="color" value="#FF0000"/>
    </inkml:brush>
  </inkml:definitions>
  <inkml:trace contextRef="#ctx0" brushRef="#br0">1384 6007 24575,'-24'0'0,"0"0"0,0 0 0,0 0 0,6 0 0,1 0 0,7 0 0,3 0 0,-3 0 0,5 0 0,-5 0 0,3 0 0,-4 0 0,1 2 0,-3 3 0,-1 7 0,-4 3 0,-3 6 0,2-2 0,3 2 0,-1-3 0,4 3 0,-9 2 0,5-2 0,-4 4 0,2-6 0,-9 12 0,8-14 0,-6 9 0,11-12 0,-2 1 0,2 2 0,-1-6 0,2 3 0,0-4 0,1 1 0,3-1 0,2-2 0,-1-1 0,6-3 0,-4 1 0,6 0 0,-1-1 0,0 1 0,2 2 0,-2 0 0,0 4 0,-1-1 0,0 3 0,-2 0 0,5 4 0,-3-4 0,3 3 0,0-5 0,0 2 0,0 0 0,0 0 0,0 1 0,0 2 0,0-5 0,2 5 0,1-8 0,2 4 0,2-4 0,1 0 0,5 2 0,-2-2 0,2 2 0,0 0 0,0 1 0,1 0 0,2 0 0,-5-1 0,5 1 0,-6-1 0,6 1 0,-2-3 0,2 2 0,1-1 0,-1-1 0,8 8 0,-2-9 0,3 6 0,-5-7 0,-4-1 0,4 1 0,-3 0 0,3 0 0,-3-3 0,-1-1 0,1-2 0,-1 0 0,-2 0 0,2 0 0,-2 0 0,2 0 0,1 0 0,-1 0 0,1 0 0,3 0 0,-3 0 0,3 0 0,-4-2 0,1-2 0,-1-1 0,-2-1 0,-1 1 0,-3 0 0,0-2 0,0 1 0,0-3 0,-2-2 0,2 0 0,-2-2 0,0 3 0,1 0 0,-3 0 0,1-3 0,-2 2 0,1-5 0,-1-1 0,1-1 0,2-5 0,2 2 0,2-7 0,-3 7 0,3-10 0,-2 9 0,2-2 0,-3 0 0,1 7 0,-4 0 0,2 1 0,-3 5 0,1-2 0,-1 3 0,0 0 0,-2 0 0,1-1 0,-3 1 0,1 0 0,-2 3 0,0-3 0,0 2 0,0-2 0,0 3 0,0-3 0,0 2 0,0-2 0,0 0 0,0 0 0,0 0 0,0 0 0,0 0 0,0-3 0,0 2 0,0-2 0,0 3 0,0-1 0,0 4 0,0 0 0,0 0 0,0 1 0,-2-1 0,-3 0 0,0 2 0,-3-2 0,4 2 0,-1 1 0,1-1 0,-1-2 0,-2-1 0,1-2 0,-1 0 0,-1 2 0,3 1 0,-2 2 0,2 1 0,1 1 0,-1-1 0,0 3 0,1-3 0,-3 2 0,-1-3 0,-2-3 0,0 1 0,0-1 0,0-2 0,-1 4 0,1-1 0,3 2 0,0 0 0,-1 1 0,3 1 0,-4 1 0,3 0 0,-3 1 0,1-1 0,-2 2 0,0-2 0,-3 1 0,-1-1 0,-2 2 0,-1 0 0,-3-3 0,-1 3 0,-3-3 0,0 0 0,3 2 0,-2-1 0,6-1 0,0 3 0,6-5 0,4 5 0,4-2 0,1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1:47:32.874"/>
    </inkml:context>
    <inkml:brush xml:id="br0">
      <inkml:brushProperty name="width" value="0.05292" units="cm"/>
      <inkml:brushProperty name="height" value="0.05292" units="cm"/>
      <inkml:brushProperty name="color" value="#FF0000"/>
    </inkml:brush>
  </inkml:definitions>
  <inkml:trace contextRef="#ctx0" brushRef="#br0">7991 5410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1:47:44.425"/>
    </inkml:context>
    <inkml:brush xml:id="br0">
      <inkml:brushProperty name="width" value="0.05292" units="cm"/>
      <inkml:brushProperty name="height" value="0.05292" units="cm"/>
      <inkml:brushProperty name="color" value="#FF0000"/>
    </inkml:brush>
  </inkml:definitions>
  <inkml:trace contextRef="#ctx0" brushRef="#br0">2137 4588 24575,'26'0'0,"-1"0"0,22 0 0,2 0 0,-8 0 0,0 0 0,-7 0 0,3 0 0,-3 0 0,0 0 0,0 0 0,6 0 0,-1 0 0,6 0-398,-9 0 1,-1 0 397,-1 0 196,6 0-196,-12 0 0,1 0 0,9 0 0,1 0 0,-4 0 0,-2 0 0,0 0 0,-4 0 0,3 0 0,-3 0 0,3 0 0,-7 0 0,1 0 0,12 0 0,0 0 0,7 0 0,-16 0 0,-1 0 0,17 4 0,-18-4 0,0 0 0,15 4 0,-2-3 0,0 1 0,0-2 0,-3 3 0,-2 0 0,-11-3 599,7 3-599,6 0 0,5-3 0,-13 5 0,-6-5 0,-18 2 0,20-2 0,-7 2 0,11-1 0,-15 1 0,-7-2 0,-5 0 0</inkml:trace>
  <inkml:trace contextRef="#ctx0" brushRef="#br0" timeOffset="24377">13369 7568 24575,'13'0'0,"-4"0"0,16 0 0,-12 0 0,10 2 0,-14-2 0,-4 2 0,-1 0 0,3 1 0,0-1 0,6 3 0,1-5 0,27 5 0,-16-4 0,12 3 0,-26-3 0,-6 1 0,-3 0 0,1 0 0,-3 3 0,0 2 0,0 0 0,-5 9 0,0-1 0,-3 3 0,-2-3 0,-3 14 0,2-4 0,-3 10 0,6-4 0,-2 6 0,3-8 0,-3 17 0,4-26 0,3 7 0,-2-7 0,4 23 0,-2-17 0,3 13 0,0-23 0,0-8 0,0 6 0,0-8 0,0 3 0,2-4 0,10-1 0,1 1 0,8-2 0,-6 1 0,8-3 0,2 1 0,0-2 0,-3 0 0,-17 0 0,-19 0 0,3 0 0,-12 0 0,4 2 0,4 1 0,-5 2 0,7 3 0,3 0 0,0 2 0,0 0 0,-1 3 0,0 5 0,-1 12 0,5-4 0,0 1 0,7-13 0,0 1 0,0-4 0,0 6 0,0-3 0,0 6 0,0 0 0,0 4 0,11 19 0,-6-18 0,8 13 0,-8-25 0,0 0 0,0-1 0,0-2 0,-3 0 0,1-3 0,-3-3 0,0 10 0,-3 2 0,0 6 0,-9-1 0,2-1 0,-4-2 0,8-4 0,-9 8 0,-2-14 0,4 6 0,-2-12 0</inkml:trace>
  <inkml:trace contextRef="#ctx0" brushRef="#br0" timeOffset="26614">14283 8238 24575,'12'-38'0,"2"3"0,-2-2 0,-1 15 0,-3-7 0,-2 3 0,-2 13 0,1-14 0,0 14 0,-1-2 0,-1 5 0,2 2 0,4 19 0,12 18 0,-6-7 0,5 10 0,-8-17 0,-2-1 0,3 4 0,4 3 0,-9-10 0,3 6 0,-7-14 0,-3 1 0,-40 16 0,19-10 0,-7 3 0,0-2 0,13-7 0,1 2 0,3-4 0,4 4 0,-2-1 0,6-2 0,2-1 0</inkml:trace>
  <inkml:trace contextRef="#ctx0" brushRef="#br0" timeOffset="27501">14978 7932 24575,'0'38'0,"7"10"0,-3-3 0,4-7 0,-3-27 0,-4-3 0,3 0 0,-3-17 0,1-38 0,4 22 0,3 0 0,4-11 0,3 5 0,17 3 0,1 12 0,-17 16 0,-9 0 0,6 8 0,6 2 0,1 6 0,11-3 0,-15-2 0,-4-6 0,-7 1 0,-10-6 0</inkml:trace>
  <inkml:trace contextRef="#ctx0" brushRef="#br0" timeOffset="100801">6492 10734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1:49:33.012"/>
    </inkml:context>
    <inkml:brush xml:id="br0">
      <inkml:brushProperty name="width" value="0.05292" units="cm"/>
      <inkml:brushProperty name="height" value="0.05292" units="cm"/>
      <inkml:brushProperty name="color" value="#FF0000"/>
    </inkml:brush>
  </inkml:definitions>
  <inkml:trace contextRef="#ctx0" brushRef="#br0">808 3958 24575,'46'0'0,"0"0"0,-11 0 0,-2 0 0,0 0 0,-1 0 0,1 0 0,-1 0 0,15 0 0,-18 0 0,1 0 0,1 0 0,-2 0 0,12 0 0,-2 0 0,1 0 0,10 0-270,-19 0 0,-1 0 270,4 0 0,-9-3 0,-1-1 0,5 2 0,-5-1 0,2-1 0,8 4 0,9 1 0,3-2 0,-19 0 0,0-1 0,19 2 0,-3-1 0,-5-2 0,3 3 0,-8 1 0,1-2 0,11-2 0,-5 3 0,0 0 0,-4-3 0,7 3 0,-15 0 0,1 0 0,17 0 0,-16 0 0,0 0 0,13 0 0,-6 0 0,11 0 0,-17 0 0,1 0 0,-5 0 0,-1 0 0,4 0 0,-1 0 0,9 0 0,-10 0 0,1 0 0,16 0 0,-19 0 0,0 0 270,0 0 0,-1 0-270,2 0 0,1 0 0,18 0 0,-1 0 0,-13 0 0,-2 0 0,4 0 0,0 0 0,-7-1 0,-1 2 0,3 2 0,1 0 0,0-3 0,0 1 0,0 3 0,-2 1 0,1-5 0,10 4 0,4 1 0,-10-4 0,0-1 0,12 3 0,-1 0 0,-16-2 0,2 1 0,7-1 0,6 0 0,-4 0 0,3 1 0,0 0 0,0-1 0,3 0 0,-5 0 0,-10-1 0,-3 0 0,4 0 0,-1 0 0,15 0 0,-17 1 0,0 1 0,16-2 0,5 3 0,-6-3 0,-16 1 0,1 0 0,1 1 0,0 0 0,16 4 0,-9-3 0,-2 0 0,5 1 0,-14-1 0,3-1 0,8 0 0,1 0 0,-5 1 0,1 1 0,2-1 0,2 0 0,-3 0 0,12 4 0,-18-4 0,-2 0 0,-6 0 0,-4-1 0,12-1 0,-12 1 0,5-2 0,-15 0 0,-3 0 0,-1 0 0</inkml:trace>
  <inkml:trace contextRef="#ctx0" brushRef="#br0" timeOffset="2287">6414 4113 24575,'38'0'0,"0"0"0,0 0 0,6 0 0,-6 0 0,1 0 0,0 0 0,5 0 0,2 0-1093,0 0 1,2 0 0,-5 0 1056,-9 0 0,-3 0 36,15 0 0,1 0 0,-13 0 0,3 0 0,-2 0 0,6 0 0,1 0 0,-5 0 0,12 0 0,-1 0 0,-1 0 0,2 0 0,-5 0 0,-9-2 0,-3 0-533,7 2 1,0-1 532,1 0 0,1-1 0,4 2 0,0 0 0,-11 0 0,2 0 0,6 0 0,4 0 0,-3 0 0,-6 0 0,1 0 0,4 0 0,5 0 0,-4 0 0,4 0 0,-2 0-294,4 0 1,2 0 293,-11-1 0,2 0 0,-2 0 0,10 0 0,-2 1 0,-4-2 0,0 0 0,0 2 0,-1 0 0,-6-1 0,1-1 0,4 2 0,0-1 0,-5-2 0,-1-1 0,2 1 0,1 1 0,5 0 0,3 0 20,-11-1 1,1 0 0,-2 1-21,7 2 0,-1 0 0,3-2 0,-2 0 893,-11 1 0,2 0-893,5-1 0,3 1 0,1 0 0,3-1 0,1-1 0,-1 1 0,-2-1 0,0 1 0,-1-1-109,-6 2 1,-1-1-1,-5 1 109,15-2-369,4 3 369,-13 0 0,10 0 0,-12 0 0,-2 0 0,6-3 0,-1 3 0,-1-1 0,-6-1 2308,7 2-2308,-5-3 0,-3 2 0,3-2 0,6 1 0,5 1 0,-2 0 0,1 1 0,-7-1 0,2-1 0,-1 2 0,-1-1 0,-1 1 0,-2 1-427,0-1 0,-2 0 427,3 0 0,1 0 348,-2 0 1,3 0 0,-2 0-349,8 0 0,-1 0 0,8-2 0,-2 1 0,-12 1 0,-7-1 0,-8-2 425,15 3-425,-23 0 0,12 0 0,-16 0 923,-2-2-923,-12-22 0,4 16 0,-8-15 0</inkml:trace>
  <inkml:trace contextRef="#ctx0" brushRef="#br0" timeOffset="6637">1403 4368 24575,'22'-18'0,"0"1"0,16-4 0,-9 6 0,0 2 0,6 8 0,-10-4 0,-1 2 0,2 5 0,14-5 0,-2 14 0,-13 1 0,0 1 0,23 2 0,-5 2 0,0-2 0,6-9 0,-19 3 0,-3-1 0,-3-6 0,-21-1 0,0 0 0,-3 1 0</inkml:trace>
  <inkml:trace contextRef="#ctx0" brushRef="#br0" timeOffset="7076">1639 4347 24575,'2'33'0,"0"0"0,1 4 0,0-5 0,0-4 0,0-2 0,0-13 0,-3-11 0</inkml:trace>
  <inkml:trace contextRef="#ctx0" brushRef="#br0" timeOffset="7428">1738 4351 24575,'14'3'0,"-1"6"0,-10 9 0,3 6 0,1 8 0,-2-10 0,4 5 0,-6-12 0,1-3 0,-1-3 0,-3-5 0</inkml:trace>
  <inkml:trace contextRef="#ctx0" brushRef="#br0" timeOffset="8399">2421 4443 24575,'28'-33'0,"-1"0"0,-6 7 0,-2 4 0,6-1 0,-16 17 0,16 19 0,4 6 0,7-4 0,-9 4 0,1-3 0,6-20 0,-29 0 0,6-5 0</inkml:trace>
  <inkml:trace contextRef="#ctx0" brushRef="#br0" timeOffset="8955">2478 4624 24575,'31'-17'0,"-7"5"0,18-2 0,-24 10 0,1 1 0,-9 9 0,19 26 0,-12-18 0,12 17 0,-12-31 0,12-3 0,-11 0 0,4-6 0,-20 3 0,-2 0 0,0 4 0</inkml:trace>
  <inkml:trace contextRef="#ctx0" brushRef="#br0" timeOffset="9787">3025 4385 24575,'19'-28'0,"1"-1"0,4 4 0,3-6 0,-4 8 0,-3 6 0,-15 15 0,4 6 0,5 38 0,-4-22 0,-4 8 0,-2 1 0,-4-4 0,-5 1 0,-3 4 0,-7 1 0,-3 2 0,1-2 0,2 2 0,-1-1 0,-10 10 0,4-13 0,15-30 0,20-25 0,-1-11 0,9-1 0,2 1 0,-2 3 0,-4 5 0,-1 10 0,-8 25 0,6 3 0,-3 5 0,19 8 0,1 0 0,-10-10 0,2 1 0,12 5 0,-1-2 0,1 0 0,8-4 0,-41-12 0,-2-8 0</inkml:trace>
  <inkml:trace contextRef="#ctx0" brushRef="#br0" timeOffset="10268">3534 4306 24575,'0'-26'0,"-3"15"0,-2-6 0,-3 20 0,5 0 0,1 2 0,2 0 0,0-2 0,0-1 0</inkml:trace>
  <inkml:trace contextRef="#ctx0" brushRef="#br0" timeOffset="10801">3954 4195 24575,'-16'38'0,"0"-1"0,4-10 0,-2 2 0,-6 7 0,-3 4 0,2-5 0,0-4 0,0-3 0,-7 11 0,-1 0 0,0-2 0,2-2 0,12-11 0,1-2 0,-7 6 0,10-11 0,27-30 0,-8 4 0,8-7 0,-14 14 0</inkml:trace>
  <inkml:trace contextRef="#ctx0" brushRef="#br0" timeOffset="11287">4001 4602 24575,'3'-2'0,"-2"-1"0,1-11 0,-2 5 0,0 4 0,0 2 0</inkml:trace>
  <inkml:trace contextRef="#ctx0" brushRef="#br0" timeOffset="32488">7877 4473 24575,'0'26'0,"0"-1"0,2 6 0,0 0 0,-2-2 0,1-1 0,1 0 0,-1-3 0,-1-2 0,0-2 0,0-2 0,0-4 0,0-6 0,4 13 0,8 12 0,-6-10 0,12 10 0,-10-25 0,19 0 0,-6-7 0,11-7 0,-3-13 0,0-6 0,6-9 0,-7 7 0,-3 1 0,-7-5 0,-10 8 0,-1-6 0,-3-13 0,-1-2 0,-1 16 0,-1 1 0,3-17 0,-1 5 0,-3 14 0,3 15 0,-3 4 0,0 17 0,-2-9 0,1 44 0,-1-27 0,1 7 0,2 4 0,2-3 0,0 0 0,0-3 0,0 0 0,0 3 0,1-2 0,3-3 0,-3-4 0,6-1 0,8 5 0,-2-6 0,1-4 0,-9-8 0,0-4 0,-2 1 0,1-2 0,1 0 0,-5 0 0,2 0 0</inkml:trace>
  <inkml:trace contextRef="#ctx0" brushRef="#br0" timeOffset="33734">8661 4654 24575,'48'-12'0,"-13"4"0,-11-3 0,-1 0 0,-3 1 0,-6 4 0,-4 4 0,0 2 0,0 0 0,9 8 0,-7 0 0,19 11 0,-1 1 0,-7-5 0,15 3 0,-13-10 0,0-2 0,16 1 0,-13-1 0,-2-1 0,-3-11 0,-9 2 0,12-15 0,-13 8 0,11-10 0,-15 9 0,-5-1 0,-2 3 0,-2-6 0,0 11 0,0-4 0</inkml:trace>
  <inkml:trace contextRef="#ctx0" brushRef="#br0" timeOffset="35239">9560 4525 24575,'6'3'0,"2"26"0,-2 13 0,1-6 0,0 3 0,0-6 0,2 2 0,-1-3 0,0 3 0,2-6 0,8-5 0,7-9 0,-10-8 0,5-1 0,21-10 0,-15-5 0,0 3 0,-1-3 0,6-18 0,-10 8 0,-6-9 0,-11-8 0,-2-1 0,-2 5 0,-1-4 0,0 4 0,1 23 0,-3 19 0,7 15 0,3 11 0,2 2 0,-1-8 0,1-1 0,1 10 0,1-2 0,11-2 0,-4-6 0,1-12 0,3-5 0,-8-6 0,3-6 0,3 3 0,-11-5 0,8-4 0,-17-14 0,3 11 0,-3-7 0</inkml:trace>
  <inkml:trace contextRef="#ctx0" brushRef="#br0" timeOffset="36873">10141 4541 24575,'6'-45'0,"-2"14"0,-2 12 0,-2 6 0,0 6 0,0-6 0,0 8 0,3 2 0,2 8 0,14 16 0,-5-3 0,6 7 0,0-1 0,-3 1 0,0-2 0,-4-6 0,-13-13 0,5-3 0,-23-4 0,-5-1 0,-23-8 0,17 5 0,0 1 0,20 3 0,-12-2 0,7 4 0,-4-7 0,7 8 0,6-5 0,-3 5 0,7-3 0,22 3 0,4-3 0,4-1 0,14-1 0,-13 1 0,-2 0 0,-5-2 0,-6 4 0,-3-1 0,4-2 0,-3 1 0,-7 7 0,-26 13 0,-16 6 0,5-2 0,-2 2 0,0-1 0,-8 6 0,2 0 0,-5 0 0,15-7 0,27-17 0</inkml:trace>
  <inkml:trace contextRef="#ctx0" brushRef="#br0" timeOffset="119027">6438 7921 24575,'24'0'0,"-6"0"0,5 0 0,6 0 0,2 0 0,-5 0 0,3 0 0,7 4 0,3 0 0,2-2 0,3 0 0,-1 1 0,-9 1 0,-1 1 0,2 0-1093,4-2 1,1 0 0,0 1 1016,-2 0 0,-1 0 0,5 1 76,2-1 0,6 1 0,3 0 0,-2-1 0,-3 0 0,-5-1 0,-3 0 0,0-1 0,4 1 0,2 0 0,5 0 0,3 0 0,-2-1 0,-4 1 0,-9-2 0,7-1 0,-5 0 0,-4 0 0,2 0 0,-3 0 0,1 0 0,-2 0 0,-4 2 0,0 0 0,6-1 0,0-1 0,-5 2 0,3 1 0,7-2 0,4 0 0,-1 1 0,-9-1 0,-2 1 0,2 0 0,4 1 0,4 1 0,-1 0 0,-5-1-960,5 0 1,-5 1 959,1 2 0,-5 0 0,0-1 0,7 1 0,-1 1 0,-4-2 621,0 0 1,-6-2-1,-24-3 1,-4 0 0</inkml:trace>
  <inkml:trace contextRef="#ctx0" brushRef="#br0" timeOffset="120487">11169 8145 24575,'50'-2'0,"-10"0"0,2 0 0,2 0 0,0 0-1093,-10 1 1,1-1 0,-2 1 982,-1 1 0,0 0 302,3 0 1,3 0-1,-2 0-192,6 0 0,0 0 0,8 0 0,-3 0 689,-1 0-689,-24 0 0,-9 0 0,14 0 0,-2 0 0,5 0 0,1 0 1790,4 0-1790,8 0 0,5 0 0,-3 0 0,0 0 0,3 0 0,1 0-507,1 0 1,-5 0 506,-16 0 0,-2 0 0,22 0 0,-23 0 0,0 0 0,4 0 0,-5-2 0,-22 2 0,-3-3 0</inkml:trace>
  <inkml:trace contextRef="#ctx0" brushRef="#br0" timeOffset="124544">5556 7732 24575,'39'0'0,"-4"0"0,3 0 0,-5-1 0,0-1 0,2 3 0,-4-2 0,-2-5 0,-12 5 0,24-3 0,-16 7 0,10-2 0,-26 2 0,-1-1 0,-5-1 0,0 1 0</inkml:trace>
  <inkml:trace contextRef="#ctx0" brushRef="#br0" timeOffset="125759">10781 7756 24575,'33'0'0,"0"0"0,12-2 0,1 0 0,-11 2 0,-1 0 0,2-3 0,-6 2 0,-15 1 0,-10 0 0,-2 0 0,-1 0 0</inkml:trace>
  <inkml:trace contextRef="#ctx0" brushRef="#br0" timeOffset="143886">5959 7018 24575,'5'-27'0,"1"0"0,6-13 0,-3 12 0,2 1 0,6-1 0,2 5 0,0 2 0,1 0 0,-2 2 0,0 1 0,6-8 0,-1 1 0,7-2 0,-5 6 0,-6 8 0,-7 2 0,-3 6 0,-8 3 0,1 2 0</inkml:trace>
  <inkml:trace contextRef="#ctx0" brushRef="#br0" timeOffset="144731">5830 6939 24575,'8'0'0,"2"6"0,-3 5 0,5 3 0,4 14 0,0-10 0,-1 3 0,-7-11 0,-1-4 0,-6 2 0,6-2 0,-4 2 0,2 0 0,0-5 0,1 2 0,13-17 0,3-7 0,-7 7 0,7-7 0,-2 1 0,-18 13 0,1 0 0</inkml:trace>
  <inkml:trace contextRef="#ctx0" brushRef="#br0" timeOffset="145771">11117 6872 24575,'3'-12'0,"0"-18"0,2 4 0,0-1 0,7-17 0,-5 15 0,1 4 0,8 6 0,-6 2 0,8 2 0,16-16 0,-6 17 0,2-6 0,-16 18 0,-11 2 0,-1 0 0</inkml:trace>
  <inkml:trace contextRef="#ctx0" brushRef="#br0" timeOffset="146575">11022 6805 24575,'11'3'0,"1"3"0,1 4 0,1 5 0,11 15 0,-11-14 0,4 9 0,-14-20 0,-1 0 0,2-2 0,12-3 0,-1-7 0,6-3 0,-3 1 0,-12 2 0,-2 4 0</inkml:trace>
  <inkml:trace contextRef="#ctx0" brushRef="#br0" timeOffset="154100">12882 10963 24575,'20'0'0,"-2"0"0,20-4 0,2 0 0,9 0 0,-1 0 0,-9 2 0,-2-1 0,7 1-469,-4 0 1,6-1 0,3 0 0,3 0 0,1 0 0,-3 1 0,-3 0-188,4 1 1,-2 1-1,-1 0 1,-1 0 0,2-1 108,-6 0 1,2 0 0,-1-1 0,0 1 0,-1 0 0,-4 0 393,6 1 1,-1 0 0,-5 0 0,-4 0 152,0 0 0,-5 0 914,-2 2 0,1 0-914,14-1 0,6-1 0,-12 1 0,4 1 0,1-1 0,-1 0 0,6-1 0,-2 0 0,4 0-656,-8 0 1,5 0-1,-1 0 1,-1 0 0,-7 0 607,12 0 0,-5 0 48,-8-2 0,0 0 0,1 1 617,2 0 0,0 1 0,-1 0-617,-1-2 0,-1 0 0,1 1 0,6 0 0,2 2 0,-3-1 1638,3 0 0,-2 0-1592,-9 0 1,2 0 0,1 0-47,5 0 0,2 0 0,4 0 0,-8-1 0,3 0 0,2 1 0,-2-1 0,-2 0 0,10 1 0,-4 0 0,0-1-282,0 0 0,-1-1 0,-8 1 282,8 1 0,-2-1 0,10-1 0,-7 0 0,-12 1 0,0 1 815,3-2 0,7 1 1,0-1-1,-10 1-815,9 1 434,-3 0 0,1 0-434,4 0 0,-16 0 0,-5 0 0,-10 0 0,-12 0 0,0 0 0</inkml:trace>
  <inkml:trace contextRef="#ctx0" brushRef="#br0" timeOffset="160210">16012 11882 24575,'23'0'0,"4"0"0,5-2 0,10-2 0,5 1 0,0 0-656,-8 2 1,0 1-1,2 0 1,1-1 0,0 1-1,6-2 1,2-1-1,1 1 1,-1-1 0,-2 2-1,-6 0 1,0 1-1,-2 0 1,-1 0 0,-1 1 771,13-1 0,-3 0 0,-2 0-116,-4-2 0,-1 0 0,-1 1 0,-5 0 0,0 1 0,0 0 0,4-4 0,1 0 0,-4 1 0,0 2 0,0 0 532,-3 0 1,1-2 0,1 2-533,0 0 0,0 1 0,-1 1 0,4-1 0,-1 0 0,-3 0 0,2 0 0,14 0 0,0 0 0,-16 0 0,0 0 1092,-1 0 0,2 0 0,-1 0-485,1 0 0,1 0-1700,7 0 1,5 0 0,-1 0 549,-10 0 1,-2 0 0,3 0 542,-1 0 0,2 0 0,1 0 0,-1 0-8,-1 0 1,0-1 0,0 1 0,1 1 7,7 0 0,2 0 0,1 1 0,1-1 0,-6-1 0,2 1 0,0-1 0,0 0 0,-2 0-588,4 1 1,-1 1 0,-1 0-1,-2-1 588,6-1 0,-2 0 0,-5 0 0,-4 0 0,-3 0 262,7 0 1,-3 0-263,9 0 0,-12 0 0,-35 0 0</inkml:trace>
  <inkml:trace contextRef="#ctx0" brushRef="#br0" timeOffset="162521">977 12704 24575,'17'-4'0,"22"0"0,-14-2 0,2 0 0,3 3 0,0 0-571,-4-1 1,-2 1 570,10 3 0,7 0 0,10 0 0,-4 0 0,-8 0 0,1 0-820,-4-1 1,6 0 0,0 1 0,-4 2 740,8 3 0,-4 1 79,-2-2 0,0 1 0,-6 0 0,3 2 0,-3-1 0,3 0 0,-1-1 519,0-2 0,-3 0-519,-1 1 0,3-1 0,2 1 0,-2 1-412,6-1 0,0-1 412,-2 0 0,10 1 0,-12-1 0,2 0 0,-7-1 0,0 1-867,15 2 1,3 0 866,-17-4 0,1-1 0,2 0 0,0 2 0,3 1 0,0-1 0,-3 0 0,2-1 0,-2-1 0,0 0 0,5 1 0,1 1 0,-4-1 1019,0-1 0,-6 0-1019,-2 0 0,18 0 0,-30 0 0,15 0 0,-4 0 0,1 0 0,12 0 420,-7 0 0,5 0-420,8 0 0,1 0 0,0 0 0,1 0-255,-8 0 0,2 0 0,0 0 255,-4 0 0,0 0 0,-4 0 0,-2 0 0,-1 0-401,16 0 0,-1 0 401,-22 0 0,1 0 0,11-1 0,5-2 0,-6 2 0,-8 0 0,0 0 0,22-1 0,-5-1 0,-25 3 0,27-2 0,2 0 0,-16 1 0,3 0 0,9 0 0,-6-1 0,-14 2 0,-2 0 0,16 0 0,3 0 0,-1 0 0,-2 0 0,-10 0 0,2 0 0,4 1 0,6-1 0,1 0 0,-6-1 0,-2-1 0,-1 0 0,6 2 0,5 0 0,-9-1 0,0-3 0,-18 4 0,11 0 0,8-5-869,-4 4 1,3 1 868,5-3 0,5 1 0,-5 1 0,6 1 0,0 1 0,-6-1 0,3 0 0,-2 0 960,2 0 1,2 0 0,-13 0-961,-20 0 343,-8 0 0,-2 0 0,-1 0 0</inkml:trace>
  <inkml:trace contextRef="#ctx0" brushRef="#br0" timeOffset="462130">6646 6978 24575,'43'0'0,"0"0"0,-12 0 0,12 0 0,-5 0 0,-30 0 0,-3 0 0,-2 0 0,-1 0 0</inkml:trace>
  <inkml:trace contextRef="#ctx0" brushRef="#br0" timeOffset="476496">471 7945 24575,'20'-7'0,"8"3"0,-13-1 0,5 4 0,-17-1 0,5 2 0,6-4 0,4 4 0,9-4 0,-3 1 0,3 2 0,-6-2 0,-7 3 0,-3-2 0,2 1 0,6-1 0,16-1 0,2 2 0,8 0 0,-7-1 0,-4 0 0,-11 2 0,-3 0 0,-10 0 0,4 0 0,-8 0 0,15 0 0,12-2 0,5 0 0,-9 1 0,2 1-505,16-5 0,-1 1 505,3 3 0,-14-7-175,-8 6 1,-1 0 174,3-6 0,-3 3 0,0 2 0,10-2 0,6-3 0,-5 5 0,8 0 0,-4 0 0,-2-1 0,-2 0 0,0 1 0,2 0 0,-6 1 0,3-1 991,-20 3-991,23 0 0,-5 0 0,9 0 0,0 0 0,6 0 0,2 0 0,-1 0-62,-2 0 1,-1 0-1,0 0 62,-3 0 0,0 0 0,-11 0 0,-10 0 0,2-2 0,-23 1 0,-2-1 0</inkml:trace>
  <inkml:trace contextRef="#ctx0" brushRef="#br0" timeOffset="488714">15619 9283 24575,'0'0'0</inkml:trace>
  <inkml:trace contextRef="#ctx0" brushRef="#br0" timeOffset="1.36932E6">6677 6242 24575,'5'28'0,"0"-1"0,-1 9 0,3 12 0,-7-25 0,0-8 0,0 3 0,0-13 0,0 3 0</inkml:trace>
  <inkml:trace contextRef="#ctx0" brushRef="#br0" timeOffset="1.37007E6">6808 6274 24575,'13'-13'0,"-4"5"0,0 1 0,2 6 0,-1-4 0,5 4 0,-6-1 0,8 10 0,-9 13 0,-5 7 0,-2 3 0,-4 16 0,-3-17 0,-2-1 0,-6 4 0,-13-1 0,15-18 0,12-23 0,10-3 0,19-9 0,-6 25 0,0 4 0,4-1 0,-1 1 0,-3 0 0,19 0 0,-19-20 0,-13 6 0,6-8 0</inkml:trace>
  <inkml:trace contextRef="#ctx0" brushRef="#br0" timeOffset="1.37032E6">7184 6066 24575,'0'0'0</inkml:trace>
  <inkml:trace contextRef="#ctx0" brushRef="#br0" timeOffset="1.37075E6">7397 6045 24575,'-11'22'0,"-3"8"0,-2 3 0,-5 11 0,-1 2 0,1-3 0,7-18 0,-5 9 0,14-26 0,2-3 0,1 0 0,2-2 0</inkml:trace>
  <inkml:trace contextRef="#ctx0" brushRef="#br0" timeOffset="1.37101E6">7555 6337 24575,'0'0'0</inkml:trace>
  <inkml:trace contextRef="#ctx0" brushRef="#br0" timeOffset="1.37172E6">8506 6516 24575,'11'-17'0,"8"-7"0,7 3 0,1 2 0,1-4 0,9 4 0,-24 44 0,-7 22 0,-5 6 0,-5-16 0,-4 4 0,-3 2 0,-1 1 0,2 0 0,3-4 0,4 6 0,3-1 0,0-1 0,-5 0 0,-5 2 0,-3 7 0,-2-4 0,0-11 0,3-23 0,-4-35 0,9-3 0,10-4 0,0 20 0,31 17 0,-13 5 0,2 1 0,0-5 0,0 0 0,-1 6 0,-2-4 0,-3-12 0,15-8 0,-3-9 0,1 3 0,-13 0 0</inkml:trace>
  <inkml:trace contextRef="#ctx0" brushRef="#br0" timeOffset="1.37215E6">8915 6631 24575,'22'-14'0,"1"1"0,6 2 0,-23-9 0,-11 22 0,2 1 0,1 0 0,2 0 0</inkml:trace>
  <inkml:trace contextRef="#ctx0" brushRef="#br0" timeOffset="1.37266E6">9392 6485 24575,'-10'27'0,"1"-1"0,-7 15 0,4-7 0,-1 0 0,1-10 0,0 0 0,-2 9 0,-2 0 0,2-9 0,-2 0 0,-1 7 0,0-2 0,-2-2 0,-6 6 0,20-26 0,-7 7 0,12-16 0</inkml:trace>
  <inkml:trace contextRef="#ctx0" brushRef="#br0" timeOffset="1.37301E6">9440 6869 24575,'-9'27'0,"7"-10"0,9-21 0,3-10 0,-3 0 0,-4-3 0,-6 10 0,-3 1 0,-3 6 0,-17 5 0,13-1 0,-7 4 0,18-5 0,2-1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1:52:33.717"/>
    </inkml:context>
    <inkml:brush xml:id="br0">
      <inkml:brushProperty name="width" value="0.05292" units="cm"/>
      <inkml:brushProperty name="height" value="0.05292" units="cm"/>
      <inkml:brushProperty name="color" value="#FF0000"/>
    </inkml:brush>
  </inkml:definitions>
  <inkml:trace contextRef="#ctx0" brushRef="#br0">8686 2364 24575,'33'-24'0,"-6"10"0,10-9 0,-17 17 0,-15 6 0,8 0 0,3 3 0,13 1 0,1 4 0,3-5 0,3-1 0,-3 0 0,1-1 0,14 0 0,1-2 0,-17 1 0,-1 0 0,-3 0 0,-3 0 0,-2 0 0,1 0 0,-3 0 0,-4 0 0,-3 0 0,-12 0 0</inkml:trace>
  <inkml:trace contextRef="#ctx0" brushRef="#br0" timeOffset="632">8806 2525 24575,'13'-8'0,"31"-10"0,-17 12 0,14-6 0,-25 12 0,14 15 0,4 4 0,-7-3 0,-1 0 0,18 7 0,-4-6 0,2-8 0,-18-4 0,1-1 0,-19-7 0,2-5 0,6-5 0,-6 3 0,3 1 0</inkml:trace>
  <inkml:trace contextRef="#ctx0" brushRef="#br0" timeOffset="1418">9652 2335 24575,'10'44'0,"0"0"0,-2-9 0,0-1 0,-1-1 0,-2-3 0,0 3 0,-2-17 0,-3-14 0,0-48 0,6 9 0,1-2 0,-5 4 0,2 0 0,14-7 0,5 7 0,12 15 0,10-3 0,-9 13 0,-17 7 0,-4 3 0,-3 0 0,30 7 0,-18-2 0,16 3 0,-17-1 0,-18-6 0,8 2 0</inkml:trace>
  <inkml:trace contextRef="#ctx0" brushRef="#br0" timeOffset="62695">9480 2871 24575,'41'0'0,"0"0"0,0 0 0,0 0 0,-2 0 0,3 0 0,1 0 0,0 0 0,0 0 0,-2 0 0,1 0 0,-1 0 0,0 0 0,-1 0 0,1 0 0,4 0 0,5 0 0,-3 0 0,-8 0 0,-17 0 0,-17 0 0</inkml:trace>
  <inkml:trace contextRef="#ctx0" brushRef="#br0" timeOffset="75227">5536 5436 24575,'49'1'0,"0"1"0,-19-2 0,-1 1 0,6 1 0,0-1 0,0-3 0,2-1 0,12 3 0,-1-1 0,-6-1 0,-2-1 0,3 3 0,-5 0 0,-8 0 0,-6 0 0,2 0 0,17 0 0,-13 0 0,3 0 0,13 3 0,2-1 0,-1-1 0,1-1 0,3 3 0,-3-1 0,-16-2 0,-6 0 0,-3 0 0,-8 0 0,27 0 0,-20 0 0,6 1 0,2-2-744,10-4 744,-14 5 0,6-1 0,3-1 0,8 0 0,1-1 0,-6 1 0,2 2 0,1 0-468,-3-1 1,6-1 0,-1 1 0,-10 1 467,6 0 0,6-1 0,9 2 0,-6 0 0,3 1 0,-1-1 0,-10 1 0,-1 0 0,1 0 0,9 0 0,1 0 0,-6 0 0,-9 0 0,-4 0 0,-5 0 0,-1-1 0,3-1 0,-2 1 0,10 1 0,-12-2 673,25 0-673,-9 0 0,0 0 0,-7 0 0,0 0 970,4 1 0,0-2-970,-7-1 0,-4 1 0,8 0 0,16-3 0,-36 4 0,15 0 0,-11 0 0,9 0 0,-12 0 0,-4 0 0,-6 0 0,24 0 0,9 0 0,8 0 0,-2 0 0,-21 0 0,-11 0 0,-7 0 0</inkml:trace>
  <inkml:trace contextRef="#ctx0" brushRef="#br0" timeOffset="75984">10310 5557 24575,'49'-4'0,"-24"4"0,2 0 0,20-2 0,4 0-1093,-16 2 1,-1 0 0,3 0 272,-1 0 1,1 0 0,3 0 0,2 0 578,-2 1 1,3 0 0,2 1 0,0-1 0,-1 1 0,-3-1 240,7-1 0,-3 0 0,0 1 0,2-1 0,0 2 0,3-1 0,0 1 0,-3 0 0,-6-1 0,9-1 0,-5 0 132,-8 0 0,1 0 1,-4 0-133,-2 0 0,-3 0 316,3 0 1,-5 0-1,-17 0 1,-8 0 0</inkml:trace>
  <inkml:trace contextRef="#ctx0" brushRef="#br0" timeOffset="110073">9741 3933 24575,'17'-28'0,"0"0"0,8-13 0,-4 7 0,0 1 0,5 1 0,0 4 0,5 1 0,6 0 0,3 5 0,4 0 0,-6 1 0,2-1 0,-2 4-1158,2 2 0,-1 5 1158,4 1 0,0 2 184,-10 1 0,0-1 1,4 1-185,2 1 0,3 0 0,2 0 0,-1 0 0,1-1 0,0-1 0,0 0 0,0 1 0,2 1 0,1 0 0,-2 0 0,-5 1 0,8-3 0,-6 1 0,-11 2 0,-6 0 0,-12 1 0,-11 2 0</inkml:trace>
  <inkml:trace contextRef="#ctx0" brushRef="#br0" timeOffset="110683">10981 3301 24575,'5'-3'0,"4"1"0,0 2 0,0 0 0,3 0 0,12 3 0,-8 1 0,11 0 0,-16-1 0,-2-1 0,-1 1 0,-6 26 0,-6-4 0,-1 11 0,-4-17 0,6-10 0,0-6 0,3-1 0</inkml:trace>
  <inkml:trace contextRef="#ctx0" brushRef="#br0" timeOffset="111099">11344 3293 24575,'13'42'0,"-7"-8"0,0 0 0,3 5 0,-6-9 0,-1-6 0,1-19 0,-3 0 0,0-8 0</inkml:trace>
  <inkml:trace contextRef="#ctx0" brushRef="#br0" timeOffset="111277">11344 3142 24575,'6'0'0,"-1"0"0</inkml:trace>
  <inkml:trace contextRef="#ctx0" brushRef="#br0" timeOffset="111838">11488 3418 24575,'13'-24'0,"-1"-1"0,7 2 0,10-17 0,-14 40 0,-5 4 0,0 8 0,6 4 0,8 6 0,-6 1 0,2-5 0,-9-7 0,-7-6 0,4 1 0,-7-3 0,1-1 0</inkml:trace>
  <inkml:trace contextRef="#ctx0" brushRef="#br0" timeOffset="112344">11760 3263 24575,'26'26'0,"-5"-6"0,-11-3 0,5 9 0,-3-5 0,4 1 0,-6-14 0,6-29 0,11-20 0,-3 11 0,4-10 0,-16 31 0,-3 0 0,0-3 0,-6 9 0,0-3 0</inkml:trace>
  <inkml:trace contextRef="#ctx0" brushRef="#br0" timeOffset="112926">12084 3265 24575,'33'-8'0,"-16"-2"0,7-3 0,-29-9 0,1 11 0,-7-3 0,3 12 0,-2 5 0,-9 16 0,5 9 0,0 3 0,8-2 0,13-8 0,0-7 0,13 9 0,-6-12 0,12 12 0,-15-18 0,6 8 0,-12-12 0,2 1 0,28-18 0,-22 12 0,18-13 0</inkml:trace>
  <inkml:trace contextRef="#ctx0" brushRef="#br0" timeOffset="113391">12534 3187 24575,'-24'5'0,"6"-3"0,23 14 0,15 0 0,5 5 0,-1-4 0,-8-5 0,-23 11 0,-1-12 0,-15 15 0,9-19 0,-5 2 0,10-5 0,1-1 0,2-3 0,3 0 0,1 0 0</inkml:trace>
  <inkml:trace contextRef="#ctx0" brushRef="#br0" timeOffset="113920">12829 2954 24575,'1'32'0,"1"0"0,-1-3 0,0 2 0,-2 1 0,-2 3 0,2-1 0,2 12 0,0-1 0,-3 5 0,3-3 0,2-15 0,5-6 0,7-12 0,24-8 0,-2-13 0,9-7 0,-21-4 0,-11 3 0,-10 9 0,-2 3 0</inkml:trace>
  <inkml:trace contextRef="#ctx0" brushRef="#br0" timeOffset="114192">12678 3299 24575,'39'-5'0,"0"1"0,-1-1 0,14-4 0,-6 1 0,-2 3 0,-19-2 0,-14 1 0,-9 6 0,-2-3 0</inkml:trace>
  <inkml:trace contextRef="#ctx0" brushRef="#br0" timeOffset="115137">13798 3209 24575,'6'13'0,"0"7"0,1-1 0,-4 14 0,3-14 0,-6 2 0,3-8 0,-3-10 0,0-1 0</inkml:trace>
  <inkml:trace contextRef="#ctx0" brushRef="#br0" timeOffset="115329">13802 2997 24575,'0'0'0</inkml:trace>
  <inkml:trace contextRef="#ctx0" brushRef="#br0" timeOffset="115779">13995 3258 24575,'4'16'0,"-2"-6"0,-2-6 0,27-36 0,-12 12 0,19-15 0,-19 29 0,-3 6 0,12 23 0,-7 8 0,2 4 0,-9-3 0,-10-19 0,3-2 0,-1-4 0,-1-2 0,1-5 0</inkml:trace>
  <inkml:trace contextRef="#ctx0" brushRef="#br0" timeOffset="116472">14588 3214 24575,'2'36'0,"0"-1"0,0-1 0,1 3 0,-1-2 0,-1 8 0,0 0 0,2 6 0,1-7 0,-3-17 0,2-18 0,-7-29 0,-7-22 0,2 4 0,6 13 0,0-1 0,-5-13 0,-2-5 0,3 10 0,7 11 0,3 16 0,13-5 0,2 6 0,11-4 0,-5 9 0,-6 3 0,11 5 0,-16 25 0,-6-7 0,-13 11 0,-17-20 0,-2-5 0,8-4 0,-21 6 0,35-11 0,1 0 0</inkml:trace>
  <inkml:trace contextRef="#ctx0" brushRef="#br0" timeOffset="116992">14880 3314 24575,'0'37'0,"0"-8"0,0-33 0,0-12 0,4-19 0,11-11 0,1 23 0,3 3 0,11 3 0,1 4 0,12 1 0,0 15 0,-31 3 0,-8-3 0,1-1 0</inkml:trace>
  <inkml:trace contextRef="#ctx0" brushRef="#br0" timeOffset="117362">15182 3322 24575,'4'22'0,"2"-4"0,32-12 0,7-11 0,-15-15 0,4 9 0,-10-2 0,-46-12 0,-4 16 0,-4 5 0,-14 4 0,4 8 0,3 4 0,13 3 0,-20 8 0,46-13 0</inkml:trace>
  <inkml:trace contextRef="#ctx0" brushRef="#br0" timeOffset="117810">15464 3287 24575,'16'44'0,"-1"1"0,-3-10 0,-2 0 0,-4 9 0,-3-3 0,-5-8 0,2-3 0,-3-3 0,-7-15 0,-16-4 0,-5-1 0,-13 1 0,10-3 0,2-2 0,2-6 0,17-7 0,10 6 0,0-1 0</inkml:trace>
  <inkml:trace contextRef="#ctx0" brushRef="#br0" timeOffset="118039">15536 3137 24575,'-7'-23'0,"2"5"0</inkml:trace>
  <inkml:trace contextRef="#ctx0" brushRef="#br0" timeOffset="118562">15760 3308 24575,'9'0'0,"16"-8"0,-10-2 0,9-7 0,-15 2 0,-6 6 0,-17-8 0,-6 11 0,-3-5 0,-4 11 0,-2 15 0,8 0 0,-6 18 0,17-8 0,6 3 0,0-5 0,16 1 0,23-2 0,0-5 0,11-9 0,-9-4 0,-22-4 0,5 0 0</inkml:trace>
  <inkml:trace contextRef="#ctx0" brushRef="#br0" timeOffset="118885">16145 3213 24575,'-24'4'0,"-11"14"0,13 0 0,-1 12 0,17 3 0,21-7 0,7-1 0,7 4 0,7-11 0,1-7 0,-9-14 0,3-5 0</inkml:trace>
  <inkml:trace contextRef="#ctx0" brushRef="#br0" timeOffset="119323">16378 2968 24575,'12'35'0,"0"0"0,0 0 0,-4-5 0,1-1 0,6 16 0,0-1 0,-7-17 0,0-2 0,4 17 0,5 1 0,-17-29 0,2-11 0,-2-1 0</inkml:trace>
  <inkml:trace contextRef="#ctx0" brushRef="#br0" timeOffset="119517">16262 3193 24575,'45'-3'0,"1"1"0,-11 0 0,2 0 0,-1 0 0,12-1 0,-3 0 0,-3 1 0,-9 0 0,-23 2 0</inkml:trace>
  <inkml:trace contextRef="#ctx0" brushRef="#br0" timeOffset="119999">17033 3093 24575,'-31'-6'0,"2"1"0,-14 11 0,9 13 0,0-6 0,16 11 0,31 0 0,12 2 0,11-4 0,4 3 0,-6 8 0,0 6 0,0-5 0,7-9 0,-4-2 0,-8 10 0,-13-2 0,-29-12 0,-14 7 0,-3-12 0,-9-1 0,3-2 0,1-1 0,-2-1 0,-7 0 0,-4 0 0,9-4 0,1-5 0,1 0 0</inkml:trace>
  <inkml:trace contextRef="#ctx0" brushRef="#br0" timeOffset="121045">9844 4455 24575,'17'-3'0,"26"-5"0,-9 2-1093,6 3 1,10-2 0,-5 2-327,-7-1 1,1 1 1418,4 1 0,8 1 0,3 0 0,-2-1 0,-5-1 0,0-1 0,0 0 0,2 1 0,-4 1 0,1 1 0,2-1 0,-2 0 0,0 0-560,-4-1 0,-1 0 0,0 0 0,-1-1 0,-2 1 560,3 1 0,-1 0 0,-2 0 0,-3 0 0,10-3 0,-4 0 888,-2 3 0,-2 1-888,9-4 0,-11 2 0,-25 3 2588,-4 0-2588,3 0 0,-5 0 0,3 0 0</inkml:trace>
  <inkml:trace contextRef="#ctx0" brushRef="#br0" timeOffset="121398">11323 4215 24575,'45'20'0,"0"1"0,-13-3 0,-1-2 0,7-2 0,-4-2 0,-8 4 0,-24-13 0,-15 15 0,-9 3 0,-3-2 0,-2 5 0,0-2 0,2-10 0,3-1 0,15-5 0,1-3 0,6-1 0</inkml:trace>
  <inkml:trace contextRef="#ctx0" brushRef="#br0" timeOffset="124389">12224 4281 24575,'-10'-20'0,"5"7"0,-9 0 0,9 10 0,-6 0 0,-2 3 0,-18 17 0,-5 6 0,-8-1 0,9 1 0,3-1 0,15-8 0,43 13 0,16-9 0,-1 8 0,4-10 0,-35-9 0,2 5 0,-6 17 0,-2-12 0,-1 12 0,-3-17 0,-2-2 0,-19 4 0,-2-7 0,-11 2 0,14-8 0,4-4 0,9-3 0,1 3 0,4 1 0</inkml:trace>
  <inkml:trace contextRef="#ctx0" brushRef="#br0" timeOffset="125065">12601 4345 24575,'-36'11'0,"-1"0"0,11 2 0,1 2 0,-5 1 0,4 1 0,6 12 0,20-16 0,22 6 0,8-7 0,3 0 0,0-11 0,-17-23 0,-9 0 0,2-5 0,-9 10 0,0 27 0,19 33 0,-9-18 0,2-1 0,1-5 0,-5-17 0,21-18 0,-21 12 0,14-13 0</inkml:trace>
  <inkml:trace contextRef="#ctx0" brushRef="#br0" timeOffset="125473">12740 4357 24575,'16'25'0,"1"1"0,-5-1 0,2 0 0,-1 0 0,-7-4 0,2-16 0,0 5 0,20-45 0,-8 15 0,-1-7 0,0-1 0,-1 7 0,-2-3 0,-10 16 0,-3 3 0,-1 5 0</inkml:trace>
  <inkml:trace contextRef="#ctx0" brushRef="#br0" timeOffset="125906">13101 4447 24575,'15'0'0,"14"-6"0,-3-9 0,0-4 0,-15-2 0,-14 7 0,-4 8 0,-10 0 0,3 5 0,-13 2 0,1 13 0,-1 3 0,10 24 0,7 7 0,9-5 0,-3-2 0,7-2 0,15-19 0,3-7 0,2-6 0,21 9 0,-4-36 0,-15 2 0,5-6 0,-22 11 0</inkml:trace>
  <inkml:trace contextRef="#ctx0" brushRef="#br0" timeOffset="157394">1760 9612 24575,'8'0'0,"0"-2"0,-3 1 0,0-1 0,23-4 0,-9 2 0,14-3 0,2 0 0,0-2 0,-8 3 0,0 1 0,6 0 0,14-1 0,-18 2 0,14 1 0,-15-2 0,-1 0 0,10-1 0,1 1 0,-1-2 0,0-1 0,7-1 0,-15 4 0,1-1 0,4-1 0,2 3 0,1 1-593,4-4 0,-1-1 593,-6 4 0,-1 0 0,6-1 0,-2 0 0,13 1 0,-15 2 0,-2 0 0,6 2 0,-8 0 0,1 0 0,-7 0 0,1 0-340,19 0 0,5 0 340,-10 0 0,2 0 0,-2 0-671,3 0 0,0 0 671,0 0 0,2 0 0,-5 0 0,-6 0 0,-1 0 0,14 0 0,0 0-591,-5 0 0,-2 0 591,-5 0 0,-3 0 0,15 0 0,-23 0 0,-3 0 587,14 0-587,-10 0 2401,8 0-2401,-9 0 1402,9 0-1402,11 0 0,0 0-314,-18-1 1,-1 2 313,22 3 0,0 1 0,0 0 0,-19-2 0,-1 1 0,19 0 0,-4 1 0,-15-2 0,6 1 0,-7-2 0,0 0 0,13 2 0,-8-4 0,-1 0 0,5 0 0,-2 0 0,1 0 0,11 0 0,-17 0 0,-2 0 0,12 0 0,-11 0 0,6 0 627,-13 0-627,1 0 0,29 0 0,-8 0 0,2 0 0,1 0-906,3 0 906,-14 0 0,0 0 0,2 0-167,1 0 0,3 0 167,-4 0 0,0 0 0,-2-1 0,0 2-512,5 1 1,-3 1 511,5-2 0,-7 1 0,9 2 0,2 0 0,-4-1 0,-7-1 0,-2-1 0,2 1 0,4 1 0,3 1 0,-1 0 0,-7-1 843,13 1-843,-21 0 0,4-3 0,7-2 0,-1 1 0,6-2 0,2-1-1093,3 2 1,4-1 0,-1-1 512,-5-1 0,0 0 0,-4 0 580,0-2 0,3 0 197,1 1 0,8 1 1,-1-1-1,-6 2-197,1-1 0,-3 0 0,1 1 0,3 0 0,-10 0 0,-3 3 0,-29 0 0,0 0 0,37 0 0,-5 0 0,-10-1 0,2-1 0,1 0 0,-3 0 0,6-6 0,-7 4 0,3-1 1638,16-1 0,2-1-452,-9 2 0,0 1-1186,6-2 0,-2 2 0,5 1 0,-36 3 0,2 0 0,-8 0 0,39 0 0,-12 3 0,6 0 0,-1 1 0,10-1 0,0 1 0,-10-1 0,0 1 0,-7-1 0,3 1 0,-26-4 0,-4 0 0,2 0 0</inkml:trace>
  <inkml:trace contextRef="#ctx0" brushRef="#br0" timeOffset="159311">9885 9656 24575,'8'0'0,"9"0"0,18 0 0,6 0 0,-9 0 0,2 0 0,1 0 0,3 1 0,-2-2-891,1-1 0,-2-1 891,-4 1 0,3-2 0,10-1 0,5 0 0,-3-1 0,0 0 0,0-1 0,-1 2 0,4-1 0,-2 1 0,-9 1 0,-1 0 0,-2 0 0,9-1 0,-2 0 0,5-1 0,-2 2 0,-16 1 0,-3 0 431,7 0-431,2 3 0,-5 0 0,8 0 0,2 0 0,3 0 0,4 0 0,1 0 0,-3 0-820,-6 0 1,-2 0 0,0 0 0,2 0 666,8 0 1,3 0 0,-2 0 0,-9 0 152,-8 0 0,-2 0-220,6 0 1,5 0 0,3 0 219,-2-2 0,3 1 0,0-1 0,-2 1 0,4 1 0,-1-1 0,1 1-268,-1-1 0,3 0 0,-3-1 0,-7 1 268,-8-1 0,-1-1 0,17 0 0,7-1 0,-7 1 0,-11 0 0,-1-1 0,13-1 0,5 0 0,-6 1-480,-15 3 0,-3 1 480,7-5 0,3-1 0,-2 5 0,4 1 0,1 1 0,-3-2 0,11-1 0,-1-1 0,-3 3 0,3 0 0,-8 0 0,-13 0 0,-4 0 0,7 0 0,1 0 0,3 0 0,-7 0 0,1 0 1600,6 0 0,2 0-1600,2 0 0,-2 0 0,-10 0 0,0 0 0,8 0 0,-3 0 0,2 0 711,-6 0-711,8 0 0,9 0 0,-4 0 0,-11 0 0,0 0 0,10 1 0,5-1 0,-12-1 0,-16-1 0,-14 1 0,-2-1 0</inkml:trace>
  <inkml:trace contextRef="#ctx0" brushRef="#br0" timeOffset="209299">1983 10393 24575,'33'0'0,"-1"0"0,-7 0 0,2 0 0,-17 0 0,3 0 0,-8 0 0,13 4 0,24 0 0,-7 1 0,1 0 0,-5 0 0,1-1 0,9 2 0,5 1 0,-7 0 0,5 3-210,-1-3 0,-3 0 210,-19 0 0,7-3 0,2-2 0,7 0 0,-2-1 0,5-1 0,2 1 0,1 0-656,-3 1 1,3 1-1,0-1 1,-1 1 0,0-1 153,2-1 0,0-1 1,-1 0-1,-1 2 502,9 1 0,-1 2 0,-12-2 0,-9 0 0,-5-2 309,5 1-309,8-2 0,-12 0 0,7 0 0,2 1 0,8 0 0,4 0 0,-2 0 0,-6 0 0,10-1 0,-1 1 0,-8 0 0,7 1 0,1 0 0,-6-1 0,-12 0 0,-1 0 0,4 3 0,-10-4 0,20 0 0,7 0 0,-9-1 0,3 2 554,-6 0 0,5 0 1,0 1-1,-4-1-554,6-1 0,-4 1 0,6 4 0,-5-1 0,-14-3 0,-3 3 0,-14-4 0,5 0 0,13-4 0,20 3 0,-23-4 0,2 1 0,9 3 0,4 1 0,1 0 0,-2-1 0,1-1 0,0 1 0,7-1 0,1 1 0,-3 0-304,-9 1 1,-2 0-1,-4-1 304,-2-2 0,-2-1 0,5 2 0,-1-1 0,17-6 0,-8 5 0,1 2 0,-8-1 0,-1 1 1505,-1 2 1,0 0-1506,2 0 0,-2 0 0,13 0 0,-14 0 0,-20 0 0,7-3 0,20-1 1078,1 1-1078,3-4 0,2 7 0,-9-7-694,13 5 694,-20-2 0,2-1 0,11 4 0,2 1 0,-6-2 0,2-1 0,-2 2 0,2 0 0,-4 0 0,14-3 0,-3 0 0,0 1 0,-33 3 0,25 0 0</inkml:trace>
  <inkml:trace contextRef="#ctx0" brushRef="#br0" timeOffset="215117">8612 10573 24575,'19'-3'0,"-3"1"0,12-1 0,-6 2 0,17-3 0,14 0 0,-5 0 0,-9 3 0,1 0-820,-1-1 1,5 0 0,0-1 0,-6 1 668,1-1 1,-5 1 150,-8 2 0,-1-1 415,10-1 1,0-1-416,4 0 0,10 3 0,-26-3 0,-8 3 0,30 4 0,7 1 0,-19-4 0,0 0 311,8 3 1,6 2 0,-7-2-312,-9-1 0,-2-1 0,16 1 0,-2 0 0,1 1-509,1-4 0,-2 0 509,-5 0 0,-9-3 0,3 1 0,10 1 0,5 1 0,-7-2 0,3 0 0,-1 1 0,-3 0 0,-1 2 0,-1-1 0,15 0 0,-6 0 0,-6 0 0,-13 0 0,9 0 0,13 0-688,-21 0 0,2 0 688,5-1 0,3 2 333,-3 1 1,2 0-1,-1 0-333,4-1 0,0 0 0,4 4 0,-2 0 0,1-4 996,-9 2-996,-9-1 0,1 0 0,12-1 0,-11 3 0,1 0 0,16-3 0,-12 2 0,6 0 0,-1 0 0,11-3 0,-1 1-249,-13 0 0,0 0 0,-1 1 249,15 1 0,-1 0 0,-2 0 0,4 1 0,-14 0 0,6 0 0,1 1 0,1-1 0,-3 0 0,2 0 0,-2 0 0,0 0 0,1 0-532,8 2 0,3-1 0,-1 1 1,-5-2 531,-7-1 0,-3 0 0,3-1-243,0 0 0,3 0 0,2 1 0,0-1 0,-2-1 243,4 0 0,-1-1 0,0-1 0,3 2 0,-7 0 0,3 1 0,0 0 0,1 0 0,0 0 0,-3 0-656,0 0 1,-1 0-1,-1 0 1,-1-1 0,-2 1 649,12 1 1,-3 0 0,0 0 5,4 1 0,1 1 0,-5-2 157,0-2 0,-4-1-157,0 2 0,-2 1 880,-10-1 1,-4 0-881,8-1 555,0 1 0,1-1-555,-9-2 0,1-1 0,16-1 0,-1 0 0,-15-2 0,0 0 0,11 0 0,2 0 0,4-1 0,1 0 766,-10 2 0,0 0 0,0 0-766,6-1 0,1-1 0,-10 1 0,1 0 0,2-1 0,9-1 0,3 0 0,0 0 0,1 1 0,0-1 0,2 1-437,-10 0 0,2 0 0,0 0 0,-3 2 437,4 0 0,-3 2 0,1-1 0,7 0 0,0-1 0,2 1-388,-11 3 1,0 0-1,1 0 1,0-1 387,6-1 0,2-1 0,-1 0 0,-3 1 0,-2 2 0,-2 0 0,-3-1 0,12-1 0,-6-1 0,-1-1 0,-11 4 0,-1-1 0,6-3 391,2 4 0,-32 0 0,-4 0 0</inkml:trace>
  <inkml:trace contextRef="#ctx0" brushRef="#br0" timeOffset="243437">14489 7929 24575,'48'3'0,"-12"1"0,3 0 0,-7 1 0,2 1 0,9-4-1093,-11 2 1,6 2 0,-6-2-708,10-3 1800,1 2 0,10 0 0,-11-2 0,6 1 0,3-1 0,-1 0 0,-3 0 0,-2 0 0,-3 1 0,0-1 0,3 2-466,-5-1 1,4 0 0,1 1 0,-1 0 0,-2 0 0,-7-1 465,4 1 0,-6-1 0,-3 1 812,-1 3 1,-1 0-813,7-4 0,0 0 0,-8 0 0,2 0 0,11-1 0,1 1 0,-9 1 0,4-1 0,4-1 0,6-1 0,2 0 0,-2 0-775,-7 1 0,-2 1 0,0-1 1,1 0 774,7-1 0,2 0 0,-2 0 0,-3 0 0,-2 0 0,-4 0 0,-1 0 852,3 0 1,6 0-853,-10 0 0,7-1 0,6 0 0,4 1 0,0-1 0,-1 0 0,-3 0 0,-6 0 0,6-1 0,-5 0 0,0 0 0,6 1-157,-6 0 1,7 0 0,4 0 0,0 0 0,0 0 0,-3 0 0,-6 0-1,-7 0 157,13-2 0,-8 1 0,-3 1 0,-3 2-280,-2-1 1,-2 0 279,-7 0 0,1 0 1371,5 0 1,0 0-1372,12 0 0,-5-3 0,5-1 0,2 1 0,0-1 0,0 1 0,-1-2 1638,-2 1 0,-2 0-1236,-12 3 1,-2 1 49,5-2 1,4 0-453,5 1 0,7-1 0,3 1 0,-6 0 0,-4 1 0,-3-1 0,2 1 111,1-2 1,2-1-1,0 1 1,-5 0-112,8 2 0,-9-1 0,-10-2 0,22 3 0,-36-2 0,-3 1 1271,-2-1-1271,6 2 0,17-4 0,11-1 0,1-2 0,5-1 0,-9 1 0,-8 1 0,-25 4 0</inkml:trace>
  <inkml:trace contextRef="#ctx0" brushRef="#br0" timeOffset="246010">4919 13116 24575,'36'-4'0,"6"3"0,10 1 0,-3 0 0,-13-1 0,-2-1 0,6 1-469,-3 1 1,6 0 0,5 0 0,1 0 0,-2 0 0,-4 0 0,-7 0-625,1 0 1,-6 0 0,3 0 272,9 0 1,6 0 0,-3 0 0,-15 0 1400,-12 0 0,-12 0 1,-5 0-1</inkml:trace>
  <inkml:trace contextRef="#ctx0" brushRef="#br0" timeOffset="247226">7140 13120 24575,'20'0'0,"27"-4"-410,-16 3 0,13 0 1,7-1-1,6 1 1,0 0-1,-1-1 0,-5 1 1,-9 0-684,8-1 1,-7-1 0,8 1 764,-14 1 0,8 0 0,6 0 1,3 0-1,0 0 0,0 0 1,-3 0-1,-5 0 0,-8 0 1,-10 1 548,0 0 0,-4 0 1,22 0-1,-5 0 0,-25 0 1</inkml:trace>
  <inkml:trace contextRef="#ctx0" brushRef="#br0" timeOffset="247893">9253 13139 24575,'46'-8'0,"0"1"0,0-1 0,0 0 0,0 1 0,0-1 0,-1 0 0,1 0 0,-2 3 0,-5 0 0,-1 1 0,3 0 0,6-1-298,-8-1 0,4 0 0,3-1 0,3 0 0,2-1 0,0 0 0,0 1 0,0-1 1,-3 2-1,-1 0 0,-4 1-171,4 1 1,-2 0 0,-1 2 0,-2 0 0,-1 0 0,1 0 0,2 0-1,2-1 1,1 1 0,1 0 0,-1 0 0,0-1 0,-3 1 0,-1 1 363,4-1 1,-3 0 0,-1 0 0,-2 0-1,-1 1 105,17-1 0,-3 1 0,-16 0 0,-20 1 0,-16 0 0</inkml:trace>
  <inkml:trace contextRef="#ctx0" brushRef="#br0" timeOffset="564127">18994 2846 24575,'-20'-11'0,"-23"-12"0,4 4 0,16 8 0,1 0 0,-14 0 0,13 4 0,-9 0 0,15 3 0,5 16 0,9-3 0,1 17 0,1 4 0,-3 1 0,3 1 0,1 2 0,-2-7 0,0 3 0,2 12 0,0 6 0,0-2 0,0-10 0,0 0 0,0 1-583,0 7 1,0 2-1,0-5 583,0-6 0,0-6 0,0 0 0,0-9 0,0-7 0,2-8 0,35 4 0,-15-5 0,3-1 0,0 0 1748,-10-3-1748,-1 0 0,-11-2 0,-1 1 0,-2-1 0</inkml:trace>
  <inkml:trace contextRef="#ctx0" brushRef="#br0" timeOffset="564489">18723 3229 24575,'28'-6'0,"-9"3"0,24 0 0,-24 0 0,3 2 0,-10-4 0,-3-1 0,2-6 0,-2 2 0,-2 1 0,-1 6 0</inkml:trace>
  <inkml:trace contextRef="#ctx0" brushRef="#br0" timeOffset="565474">19606 2739 24575,'5'5'0,"-18"-11"0,-28-7 0,-4-3 0,19 7 0,2 2 0,-3 0 0,14 3 0,4 1 0,0 3 0,4 6 0,-3 22 0,4 6 0,1 4 0,0 7 0,0 3-800,2-15 1,-1 1-1,2-1 800,-1 15 0,2-1 0,-1-12 0,0 0 0,0 1 0,0 4 0,0 2 0,0-2 0,0-4 0,0-1 0,0 0 0,-1 3 0,1 0 0,1-4 0,0-7 0,0-2 0,-1 19 0,5-21 0,-2-21 0,2-2 0,12 0 2399,1 0-2399,4-3 0,1 2 0,-9-4 0,11 4 0,-14-2 0,5 3 0,-11 0 0,8 0 0,-8 0 0,5 0 0</inkml:trace>
  <inkml:trace contextRef="#ctx0" brushRef="#br0" timeOffset="566057">19688 3314 24575,'4'44'0,"-1"4"0,2-11 0,-2-4 0,-3-23 0,0-2 0,0-46 0,1 10 0,2-2 0,1-10 0,0 1 0,-1 6 0,0 4 0,7 0 0,0 22 0,14 5 0,3 2 0,6 0 0,-5 0 0,-2 0 0,-8 0 0,-6 0 0,-5 0 0,-3 0 0</inkml:trace>
  <inkml:trace contextRef="#ctx0" brushRef="#br0" timeOffset="566557">20084 3345 24575,'-4'29'0,"1"0"0,-5 19 0,7-51 0,-2-25 0,0-11 0,2 15 0,2-3-1093,3-18 1,2-7 0,0 8 111,1-3 981,6 4 0,1 9 973,-4 27-973,0-4 0,-2 8 0,9 6 0,8 4 0,14 4 3276,1 1-3267,-11-2-9,-9-6 0,-12-1 0,-5-3 0,-1 0 0</inkml:trace>
  <inkml:trace contextRef="#ctx0" brushRef="#br0" timeOffset="567390">20381 2640 24575,'16'3'0,"3"1"0,5 3 0,0-3 0,4 3 0,11-5 0,3-3 0,0 0 0,-4 4 0,-7 8 0,-24 29 0,-7-10 0,-1 2 0,-1 3 0,0 1 0,2 3 0,0 1 0,0 9 0,0 1 0,0-17 0,0 0 0,0 1-533,0 0 1,0 0 0,0-2 532,-1 6 0,2-2 0,2-5 0,2 1 0,4 11 0,1 0 0,-3-15 0,0-1 0,2 5 0,-1-6 0,-6-19 0,-24 2 0,-14-3 0,1-3 0,-3-1-719,-9 4 0,-1-1 719,6-6 0,5-2 0,6 0 369,10-2 0,14 2 0,2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2:04:52.448"/>
    </inkml:context>
    <inkml:brush xml:id="br0">
      <inkml:brushProperty name="width" value="0.05292" units="cm"/>
      <inkml:brushProperty name="height" value="0.05292" units="cm"/>
      <inkml:brushProperty name="color" value="#FF0000"/>
    </inkml:brush>
  </inkml:definitions>
  <inkml:trace contextRef="#ctx0" brushRef="#br0">18371 7499 24575,'11'0'0,"26"0"0,-13 0 0,14 0 0,-16 0 0,11 0 0,6 0 0,4 0 0,-7 2 0,0 0-478,9-2 1,-2 1 477,6 7-44,-9-7 44,-14 2 0,3-3 0,-3 0 0,1 0 0,15 0 0,2 2 0,1 1 0,-12-3 0,-1 1 0,9 1 0,-1 0-278,-12-2 1,-1 0 277,0 2 0,1 0 21,2 0 0,0 1-21,-1-1 0,0 0 0,1 2 0,-2 0 0,18-4 0,-24 4 0,6-4 0,16 0 0,6 0 0,-8-1 0,2 2-1092,-2 0 0,4 1 1,-4 0 1091,-3-2 0,-3 1 625,-1 2 0,-2 0-625,12-3 0,-6 0 0,1 0 0,-21 0 0,9 0 0,2 0 0,2 0 1638,-4 0 0,-2 0-1377,-6 0-261,-3 0 0,11 0 0,12-2 0,4 0 0,-13 1 0,-1 1-262,16-2 1,-3 0 261,-9 2 0,13 0 0,-18 0 0,18 0 0,-19 0 0,11 0 0,7 0 0,-2 0 0,4 0 0,-2 0 0,3 0 0,-3 0 0,2-2 0,-2 0-1062,-1 1 0,0 1 1062,-9-2 0,3-1 155,2 1 1,3 0-1,-1 0-155,5 0 0,-1 0 0,-12 0 0,0 0 0,-6 0 0,5-1 0,-22 0 0,8 2 0,19-2 2181,-17 3-2181,10-2 0,-30 2 0,-2-3 0</inkml:trace>
  <inkml:trace contextRef="#ctx0" brushRef="#br0" timeOffset="6004">6433 7600 24575,'23'0'0,"19"0"0,-13 0 0,20 0 0,-9 0 0,-11 0 0,1 0 0,-3 0 0,1 0 0,0 0 0,-2 0 0,3 0 0,9 0 0,-13 0 0,12 0 0,-8 0 0,9 0 0,10 0 0,-3 0 0,1 0 0,2 0 0,-9 0 0,4 0 0,1 0 0,-6 0 0,5 0 0,-5 0-656,-9 0 1,-3 0 655,20 0-48,-14 0 1,2 0 47,4 0 0,0 0 0,-2 0 0,-1 0 0,-2 0 0,-6 0 0,-10 0 0,28 0 0,-20 4 0,24-3 0,-9 3 0,-4-4 0,6 0 0,-4 0 0,-8 0 0,1 0-585,13 0 0,6 0 0,-7 0 585,3 0 525,1 0 0,3 0-525,-16 0 0,-2 0 0,7 0 0,1 0 0,-5 0 0,1 0 0,0 0 0,3 0 0,-3 0 0,2 0 0,0 0 0,11 0 0,0 0 0,-14 0 0,0 0 0,-4 0 0,-2 0 0,-4 0 92,20 0-92,1 1 0,4 2 0,-12 0 0,0 1-1093,7-1 1,3 1 0,-4 0 1061,-6 0 1,-2-1 30,3 1 0,1-2 766,-8-2 0,1 0-766,1 1 0,2 1 0,1-1 0,-1-1 0,1 1 0,0-1-871,1 1 0,1 0 0,0 1 871,-1 0 0,0 0 0,3 0 0,2 0 0,3-1 0,2 1 0,-3 0 0,5 0 0,-2 1 0,1 0 0,-7-2 0,1 1 0,0-1 0,-4 0 0,-5-1 0,-2 0 0,2 0-78,10 0 1,4 0 0,2 0 77,-12-1 0,3 0 0,0 0 0,0 0 0,-2 0 0,2 1 0,-3 0 0,0 0 0,0-1 383,17 0 0,-1-1 1,-14 1-384,-18 1 0,0 0 0,-2 0 0,9 0 0,5 0 0,14 5 1456,-9-3 1,2 1-1457,-6 2 0,1 0 0,12-2 0,0-1 0,-14 0 0,1 0 150,12-2 0,4 0-150,-15 0 0,0 0 0,1 0 0,1 1 0,-1 1 0,5 0-98,-4-2 0,3 0 1,3 0-1,-1 1 1,-2-1 97,2 1 0,-2 0 0,0 1 0,0-1 0,-1-1 0,1 0 0,-1 0 0,-3 0 0,0 0 0,-3 0 0,0 0 0,15 0 0,1 0 0,-10 0 0,1 0 0,-1 0 0,10 0 0,0 0 0,-12 0 0,1 0 0,-4 0 0,-3 0 0,-2 0 0,15 0 0,-16 0 0,-3 0 0,-5 0 0,6 0 0,-12 0 2795,1 0-2795,-2 0 0,-6 0 0,-2 0 0,3 0 0,-7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2:24:15.194"/>
    </inkml:context>
    <inkml:brush xml:id="br0">
      <inkml:brushProperty name="width" value="0.05292" units="cm"/>
      <inkml:brushProperty name="height" value="0.05292" units="cm"/>
      <inkml:brushProperty name="color" value="#FF0000"/>
    </inkml:brush>
  </inkml:definitions>
  <inkml:trace contextRef="#ctx0" brushRef="#br0">21056 7996 24575,'40'-3'0,"-8"3"0,-14-3 0,17 3 0,10 0 0,-4-2 0,6-1 0,3 0 0,-2 0-820,-3 2 1,0 1 0,0 0 0,1-1 220,-5-1 0,1-1 0,1 1 0,-4-1 0,-4 2 599,9 1 0,-9 0 1360,-5 0-1360,-20 0 0,14 0 0,4 0 0,14 0 0,0 4 0,2 0 0,-19-3 0,1 0 0,11 5 0,-2-1 0,-2-4 0,6 3 0,4-4 1638,-17 0 0,0 0-785,22 0-853,-6 0 0,8 0 0,-5 0 0,-10 0 0,1 0-516,7 0 1,4 0 0,-7 0 515,7 0 0,-17 0 0,4 0 0,-1-3 0,5-2 0,-5 1 0,2 1 0,18-2 0,-8-1 721,-38 4-721,8 1 268,20-2 0,2 0 0,-12 2 0,9-1 0,0 0 0</inkml:trace>
  <inkml:trace contextRef="#ctx0" brushRef="#br0" timeOffset="7667">3238 9782 24575,'31'-4'0,"-3"-1"0,2 1 0,1 3 0,1 1-602,16-3 1,3 1 601,-15 1 0,2 1 0,-2 1-1532,10-1 1,-2 0 1531,0 0 0,-4 0 0,8 0-54,-12 0 1,-1 0 53,8 0 0,0-1 0,-1 2 0,2 3 0,-10-3 0,10-1 0,0-1 0,-5 2 0,-2 1 0,0 0-629,5-1 1,6-1-1,0-1 1,-7 1 628,-5 0 0,-2 0-220,0 0 0,2 0 1,-4 0 219,-1 0 0,-3 0 1008,4 0 1,-5 0-1009,-9 0 0,30-4 0,-4 3 0,-10-1 0,4 1 0,8 0 0,2 2 0,-3-1 0,0 0-291,4 0 0,0 0 291,-7 0 0,-1 0 0,-8 0 0,2 0 0,-1 0 0,11 0 0,1 0 0,2 0 0,3 0 391,-13-1 1,4-1 0,0 0 0,-4 1-392,9 1 0,-1-1 0,1-1 0,3 0 0,-6 1 0,-14-1 0,-5 1 0,7 0 1327,-16-2-1327,2 3 0,1 0 0,24 1 0,11-2 0,-13-1 0,1-1 0,1 0-838,1 1 0,-1 0 1,4 0 837,0 0 0,4 0 0,-1-1 0,-5 1 0,-9 0 0,-4 1 0,2 0-459,8 1 1,2 0 0,-1 0 458,-4-2 0,-1 0 0,4 0-406,2 1 1,4 1-1,1 0 1,-1-1 405,-5-1 0,-2-2 0,1 1 0,1 0 0,-3 2 0,2 1 0,0 0 0,-2 1 0,-3-2 0,5 0 0,-3-1 0,-1 0 0,10-1 0,-1 1-529,0-1 0,-1 0 529,-6 0 0,-2 0 1602,-9 1 1,-4 0-1603,3 2 2477,7 0-2477,2 0 0,-12-2 0,4-1 0,7 3 0,6 0 0,-3-1 0,1-1 0,1-1 0,2 3 0,3 0 0,-4 0 0,-4 0 0,-4 0 2259,10 0-2259,-10 0 0,-3 0 0,-9 0 1844,23 0-1844,-3 0 0,8 0 0,-6 0 0,-14 0 0,1 0 0,16 0 0,7 0 0,-8 0 0,-15 0 0,-4 0 0,2 2 0,2 0 0,12-2 0,0 0 0,-12 2 0,-1 0-419,6-2 0,4 0 419,3 0 0,3 0 0,-1 0-1093,-11 0 1,-2 0 0,3 0 1037,4 0 0,2 0 0,1 0 0,0 0 55,-1 0 0,0 0 0,1 0 0,0 0 0,1 0 0,1 0 0,0 0 0,1 0 0,-6 0 0,1 0 0,0 0 0,1 0 0,1 0 0,-1 0 0,2 0 0,0 0 0,0 0 0,2 0 0,0 0 0,0 0 0,1 0 0,2 0 0,-1 0 0,0 0 0,-1 0 0,-3 0 0,5 0 0,-3 0 0,0 0 0,0 0 0,4 0 0,-2 0 0,5 0 0,3 0 0,-1 0 0,-3 0 0,-4 0 0,-8 0 0,-1 0 0,-6 0 0,2 0 0,12 0 0,4 0 0,2 0 0,-7-1 0,3-1 0,-1 1 0,-5-1 0,-6 2 0,-4 0 0,3-1 0,2 0 0,3 0 0,2 0 0,1 0 0,-3 0-281,8 0 1,-1-1 0,-2 1 0,-3 0 280,-6 1 0,-2 0 0,1-1 0,4 1 0,3-1 0,-1 0 0,-5-1 0,-1-1 0,-1 1 0,10 1 0,8 0-547,-12 1 1,9-1 0,5 0 0,0 0 0,-2 0 0,-7 0 121,-3 1 0,-6 0 0,1 0 0,4 0 425,2 0 0,7 0 0,1 0 0,-1 0 0,-6 0 0,-8 0 214,-2 0 0,-4 0-214,10 0 0,-1 0 0,-11 0 0,0 0 1135,9 0 0,-2 0-1135,-7 0 475,1 1 1,2 1-476,14 3 0,-11-4 0,0 2 1638,-5 1 0,-1-1 0,-2-2 0,0-1-1406,18 5-1266,-12-5 1,0 0 1033,-6-1 0,0 2-540,11 0 1,0 1 539,-7-2 0,0 1 0,5 0 0,3 1-173,-1-1 0,2 0 1,3 1 172,-2-1 0,1 1 0,1 0 0,-1 0 0,9-1 0,-2 1 0,1 0-641,3 1 1,0 1 0,-7-1 640,-15-2 0,-3 0 669,3 1 0,0 0-669,13-2 505,-12 2 1,1 0-506,-4 0 0,-1 0 0,2 0 0,0 1 265,-1-1 1,-1-1-266,15-1 0,-13 2 0,-1 0 0,6-1 0,7 3 0,-11-4 0,-1 0 0,1 0 0,-4 0 0,2 0 0,5 0 0,6 0 0,2 0 0,-1 0 0,7 0 0,0 0 0,0 0-184,1 0 1,0 0-1,-2 0 184,-4 0 0,-2 0 0,-2 0-488,5 0 0,-4 0 488,-14 0 0,1 0 0,7 0 0,4-1 0,-5 2 0,14 3-432,-20-3 0,0-1 432,4 2 0,1 1 0,2-3 0,0 0 0,-3 0 0,-1 0 0,5 0 0,-4 0 0,-11 0 2539,23 0-2539,-12 0 0,2 0 0,5 0 0,1 0 0,0 0 0,-2 0 734,-7 0 0,-2 0-734,14 0 0,9 0 0,-15 0 544,8-1 1,10 2-545,-17-1 0,4 2 0,1-1 0,-2 0 0,1 0 0,-1-1 0,2 1-521,0 0 0,3 0 0,-2 0 0,-8 0 521,14-1-1058,0 0 1058,-16 0 0,0 0 0,-6 0 0,-1 0 0,4 2 0,0 0 0,2-1 0,0-1 0,4 2 0,1 0 0,-2-2 0,1 0 0,1 0 0,-1 0 0,0 0 0,-1 0 0,11 0 0,-2 0 0,-3 0 0,-3 0 0,-12 0 0,1 0 0,6 0 0,4 0 0,-3 0 0,1 0 0,-1 0 0,9 0 0,1 0 0,6 0 0,-3 0 0,1 0 0,-7 0 0,-1 0 0,-1 0 0,-14 0 0,24 0 0,-20 0 1964,11 0-1964,-23 0 1178,-1 0-1178,7 0 0,5 0 0,20 0 0,-22 0 0,1 0 0,21 0 0,1 0 0,-14 0 0,0 0 0,4 0 0,-4 0 0,-1 0 0,13 0 0,-10 0 0,-8 0 0,1 0 0,12 0 0,-20 0 0,9-2 0,0 1 0,12-6 0,3 6 0,-9-3 0,-8 4 0,-7 0 0,-2 0 0,0 0 0,21 3 0,-4-2 0,3-1 0,-5 2 0,0-1 0,2 0 0,-3-2 0,-4 1 0,-9 0 0,-9 0 0,6 0 0,-14 0 0,-1 0 0</inkml:trace>
  <inkml:trace contextRef="#ctx0" brushRef="#br0" timeOffset="10163">894 10580 24575,'26'0'0,"1"0"0,2 0 0,1 0 0,12 0 0,3 0-1639,-2 0 1,0 0 1274,2 0 1,0 0 363,-9 0 0,-3 0 939,16 0-939,-16 0 0,4 0 0,3 0 0,-3 1 0,1 1 0,2 0 0,2 0-656,2-2 1,3 0-1,1 0 1,0 1 0,0 0 253,-3 1 0,1 1 0,-1 0 0,0 0 0,-1 0 402,6-2 0,-1-1 0,0 0 0,2 0-656,-2 2 1,2-1-1,1 1 1,-3 0 0,-4-1 520,4-1 0,-6 0 0,6 0 135,-7 0 0,4 0 0,3 0 0,-1 0 0,-2 0 0,-6 0 0,4 0 0,-5 0 0,9 0-215,-11 0 0,7 0 0,5 0 0,3 0 1,3 0-1,0 0 0,0 0 0,-3 0 0,-3 0 1,-6 0 214,7 0 0,-6 0 0,-2 0 0,2 0 0,5 0-114,-5 0 0,5 0 0,4-1 0,1 1 0,0 0 0,-1 0 0,-2 0 1,-4 0-1,-6 1 114,7 0 0,-5 0 0,-4 1 0,-1-1 513,6 0 1,-3-1 0,0 0-514,-4 2 0,-1 0 0,-1 0 0,12-2 0,-1 0 0,-5 0 0,5 0-55,-3 0 1,7 0 0,4 0 0,-1 0 0,-4 0 54,-7 0 0,-4 0 0,2 0 0,2 0 0,0 0 0,4-1 0,2 1 0,0 0 0,-4 0 0,-4 1 932,6 1 0,-5 0 0,0 0-932,0-2 0,0 0 0,0 2 0,2 1 0,0 1 0,-2 0 394,8-4 0,-2 1-394,-1 1 0,1 1 0,-1-3 0,1 0 0,-12 0 0,1 0 0,2 0 0,-2 0 0,3 0 0,0 0 0,0 0 0,10 0 0,-1 0 0,3 0 0,-6-1 0,3-1 0,-1 1 0,-4 0 0,-4 0 0,-4 1 0,3 0 0,-1-2 0,2 1 0,0 0 0,-3 0 0,3 0 0,-3 2 0,0-1 0,-1 0 0,-2 0 0,2 0 0,2 0 0,0 0 0,1 0 0,2 0 0,0-1 0,-3 2 0,2 1 0,0 0 0,-2-2 0,3 0 0,-3 1 535,2 4 0,1-1-535,-7-3 0,3-1 0,3 0 0,-2 1 0,3 1 0,1-1 0,1 0 0,6 1 0,0-1 0,2 0 0,-1 0 224,-7 0 1,0-1-1,0 0 1,-1 0-1,0 1-224,3 0 0,0 0 0,-1 1 0,-1-1 0,-2-1 0,0 0 0,-1 0 0,-2 0-492,-1 0 1,-1 0 0,1 0 491,3 0 0,2 0 0,4 0 0,-5 0 0,4 0 0,3 0 0,-1 0 0,-3 0 0,2 0 0,-1 0 0,0 0 0,0 0-400,5 0 1,0 0 0,0 0 0,-1 0 399,-6 0 0,-1 0 0,-1 0 0,2 0 0,3 0 0,1 0 0,1 0 0,3 0-463,-6 0 0,2 0 1,1 0-1,1 0 1,0 0-1,-1 0 463,-1 0 0,1 0 0,-1 0 0,0 0 0,-1 0 0,-1 0 0,0 0 0,-1 0 0,-1 0 0,1 0 0,3 0 168,-4 0 1,2 0-1,1 0 1,1-1-1,0 1 1,-2 1 0,-1-1-169,7 1 0,-2 1 0,0-1 0,0 1 0,2-1-179,-8-1 0,2 1 0,1-1 0,0 0 0,0 0 1,-2 0-1,-2 1 179,3 0 0,0 0 0,-3 0 0,0 1 0,-2-1 0,4 2 0,-1-1 0,-2 1 0,-2-1 69,2-1 0,-2-1 0,3 1-69,3 1 0,3 1 0,1 0 0,-2-1 0,5-2 0,-1 0 0,-2 0 0,-5 1 0,-2 2 0,1-2 0,2 0 0,1-1 0,-2 1 604,-4 0 0,0 1 1,-3 0-605,10-2 0,0 0 89,-11 0 1,1 0 0,-1 0-90,7-1 0,-3 2 0,-7 1 0,3 1 0,0-3 0,5 0 0,1 0 0,-5 1 0,3 1 0,-1 1 0,8-3 0,4 0 0,-4 0 0,0 0 0,-4 0 0,-3 0 0,2 0 0,-6 0 0,1 0 0,-2 0 0,-1 0 0,2 0 916,7 0 1,6 0 0,-2 0-917,-12 0 0,0 0 0,0 0 0,9 0 0,2 0 0,-4 0 0,2 0 0,-1 0 0,3-1 0,2 2 0,-13 0 0,1 1 0,0-1 0,0-1 0,0 0 0,-1 1 0,10 1 0,-2 0 1528,-14-2 1,-1 0-1529,0 0 0,0 0 0,21 0 0,0 0 2514,-29 0-2514,28 0 0,5 0 0,-5 0 30,-8 0 1,7 0-1,-7 0-30,-12 0 0,-1 0 690,14 0 0,1 0-690,-12 0 0,0 0 0,8 0 0,0 0 0,-8 0 0,-2 0 0,6 1 0,-1-2 0,12-3 0,0 3 0,-11-2 0,-9 3 1999,8 0-1999,-8 0 0,23 0 0,-18-2 0,3 0 0,15-1 0,2-1-347,-2-2 1,1 1 346,-7 2 0,2 0 0,-2 1 0,6-1 0,4 1 0,-10 2 0,7 1 0,2 1 0,-1-1 0,-7 1-1093,-2-2 1,-5 0 0,5 1 778,6 1 1,8 0 0,2 1 0,-5 0 0,-10 0 313,-9 0 0,0 0-92,4-1 0,6 0 0,2 0 0,-4 0 92,-1 0 0,-2-1 0,1 0 0,6-1 0,2 0 0,-2 0-572,-3-2 1,-2 0 0,-1 1 571,3 1 0,-1-1 0,-4-4 0,3 0 0,3 1 0,8 1 0,0-1 0,-5 1 0,1-1 0,1 0-409,-3 0 0,5 1 0,0 0 0,-8 1 409,-6 1 0,-2 2 0,1-1 0,2 0 0,-1 0 849,2 0 0,-1 0-849,10-1 0,1 2-358,-2 1 0,-3-1 358,-15 0 0,-1-1 325,8 2 1,-5 0-1,-19-2 1,-7 0-1</inkml:trace>
  <inkml:trace contextRef="#ctx0" brushRef="#br0" timeOffset="11399">19728 10662 24575,'34'0'0,"0"0"0,0 0 0,-5 0 0,2 0 0,4 0 0,9 0 0,4 0 0,0 0 0,-3 0-820,4 0 1,-2 0 0,0 0 0,3 0 272,-11 0 1,1 0 0,1 0 0,2 0 0,0 0 0,2 0 136,-1 0 0,2 0 1,3 0-1,0 0 1,-1 0-1,-1 0 0,-4 0 1,-3 0-401,5 0 1,-6 0-1,0 0 1,4 0 809,-3-1 0,3 0 0,3 0 0,1-1 0,-2 1 0,-3 0 0,-5 0 516,8 1 1,-5-1 0,0 0-517,0 0 0,2-1 0,-1-1 0,-3 2 0,12 1 0,-3 0 0,-1 0 0,-6 0 0,-4 0-132,-4 0 132,11 0 0,-11 0 0,-5 0 0,6 0 0,12 0 0,6 0 0,-2 0 0,-12 0 0,-1 0 0,2 0 625,3 1 1,3 0 0,0 1 0,-4-1-626,4-1 0,-2 1 0,3 6 0,3 0 0,-6-3 0,3-2 0,-3 1 0,5 2 0,0 1 0,-10-4 0,2 0 0,-5-1 1638,-4 1 0,-3 0-821,4-1 1,-1-1-818,0 2 0,0 0 538,-1-2 0,-2 0-538,9 0 65,-11-2 0,-9 1 0,-16-1 1</inkml:trace>
  <inkml:trace contextRef="#ctx0" brushRef="#br0" timeOffset="12808">1017 11801 24575,'13'-3'0,"1"1"0,-5 2 0,16-1 0,16-1 0,10-1 0,5 0 0,-2 0 0,-8 1 0,-2 1 0,-5 1 0,0-1 0,6 0-469,-3-1 1,5 0 0,4 0 0,0 0 0,-1-1 0,-4 2 0,-6-1-625,10 2 1,-7 0 0,-5 0 923,-3 0 0,-4 0 760,3 0 0,1 0-591,8 3 0,1-1 0,-1-1 0,0-1-271,-9 2 0,0-1 0,2 1 271,8 0 0,2 0 0,3 0-656,-11-2 1,2 0-1,1 0 1,1 1 0,-2-1 408,7 3 0,-1 0 0,0 1 0,-1-2 247,-1-1 0,0-1 0,-2 0 0,-2 1 1092,-1 1 0,-4 0 0,-2 0-998,-4 0 0,-1 0-94,10-1 0,-1-1 255,9 4-255,-9-4 0,7 0 0,4 0 0,-9 0 0,3 0 0,1 0 0,0 0 0,-2 0-820,2 0 1,-2 0 0,0 0 0,4 0 711,-4 0 1,6 0 0,0 0 0,-1 0 0,-4 0 0,-8 0 107,3 0 0,-3 0 1076,5 1 1,4 0 0,-7 1-1077,10-1-294,-16 1 1,-1-1 293,16-1 0,-16 0 0,3 0 0,2 0 0,5 0 0,-1 0 0,6 0 0,0 0 0,-5 0 0,-2 0 0,0 0 0,13 0 0,5 0 0,-17 0 0,-23 0-24,27 0 24,-10 0 0,9 0 0,5 0 0,2 0 0,-5 0 0,4 0 0,-2 0 0,0 0 0,2 0 458,2 0 0,3 0 0,0 0 0,-2 0 0,-5 0-458,5 0 0,-5 0 0,-10 0 0,-4 0 927,8-3-927,-6-3 0,11-2 193,3-6 1,-27 8 0,2-3 0</inkml:trace>
  <inkml:trace contextRef="#ctx0" brushRef="#br0" timeOffset="14915">9309 11775 24575,'8'-3'0,"6"1"0,23 2 0,-5-4 0,-7 3 0,11-1 0,8 1 0,6-1 0,5 1 0,1-1 0,0 1 0,-3 0 0,-4 0 0,-8-1-656,6 1 1,-7 0-1,-2-1 1,4 1 0,9-1 579,-16 1 0,6 0 1,3 0-1,4 0 0,2 0 1,3-1-1,1 1 0,0-1 1,1 1-1,-1 0 1,-2-1-1,-2 1 0,-2 0 1,-4 0-1,-4-1 0,-5 1-580,13 0 1,-8 0-1,-4-1 1,2 1 0,6-1 506,-3 1 0,5-1 1,4 0-1,2 0 0,-1 0 1,0 0-1,-4 0 1,-4 0-1,-6 0-590,12 0 1,-8 0 0,1-1 738,-2 0 0,1-1 0,1 0 0,-2 1 0,6 1 0,-1 0 0,-2-1 0,6-4 0,-1 1 0,-10 3 0,1 0 0,-1 1 0,-4 0 0,0 0 0,2 0-288,2 2 1,3 0 0,1 0 0,1 0 287,4 0 0,1 0 0,2 0 0,0 0 0,-7 0 0,1 0 0,0 1 0,-1-1 0,-1-1 0,0 0 0,-1 0 0,-1 0 0,1 0 0,5 1 0,3 0 0,-3-1 0,-6 1 0,2-2 0,-1 0 0,-2 1 0,5 1 0,0 0 0,-4 1 0,5-1 0,-1 0-46,1 0 0,4 0 1,-4 0 45,1 0 0,-1 0 0,-9 0 0,0 0 0,7 0 0,-4 0 0,6 0 0,3 0 0,0 0 0,-3 0 0,-6 0 0,1 0 0,-6 0 0,6 0 0,-2 0 0,8 0 0,2 0 0,-1 0 0,-6 0 0,-9 0 0,-5 0 0,-3 0 1638,7-2 0,2 0-1326,-3 0 1,1-1-313,16 1 0,2 0 715,-7 0 1,0 0-716,-1 2 0,7 0 0,-6 0 0,8 0 0,2 0 0,0 0 0,-7 0 0,-1 0 0,-5 0 0,6 0-285,-6 0 1,5 0 0,3 0 0,0 0 0,-3 0 0,-6 0 284,4 0 0,-5 0 0,-2 0 0,11 0 0,3 0 0,-8 2 0,7-1 0,2 1 0,-2 0 0,-7-1 0,-6 0 0,-4-1 0,4 1 0,3 1 0,7 1 0,2 0 0,1 0 0,-4 0 0,-8-2 0,9 0 0,-2 0 55,-1 2 1,6 1-1,-1 0 1,-6-1-56,-2-3 0,-1 1-358,2 2 0,2 1 0,1 1 358,1 1 0,0 1 0,2 0 0,-5-3 0,1-1 0,1 1 0,2 0-394,-4 1 0,1 0 0,0 1 0,1 0 0,-2-2 394,5 0 0,1 0 0,-3-1 0,-3 0 0,-5-1 0,-3 1 0,2 0 247,3 1 0,2 1 0,-1-1 0,-4 0-247,-2-3 0,-1 0 406,6 3 0,4 0 1,-6-1-407,6-3 426,-13 0 1,5 0-427,0 2 0,7 1 0,1 0 0,-1-1 0,5-1 0,-1-1 0,3 2 347,-4 1 1,3 1 0,-1 0-1,-4-1-347,-2-2 0,-3-1 0,-1 1 0,-1 0 0,0 1 0,-1-1 435,7 0 0,0-2-435,-9 1 0,2 0 0,2 0 0,10 0 0,2 0 0,-3 0 0,-4 0 0,1 0 0,3 0 0,7 0 0,0 0 0,-11 0 0,-10 1 0,-3-2 0,21 0 0,-6-1 940,-25 1-940,-1-2 311,16-1-311,-1 2 0,6-1 0,8-3 0,4 1-5,-8 2 0,3 2 0,-2-1 5,-5-2 0,0-1 0,3 2 0,-3 1 0,4 2 0,1 1 0,0-1 0,-3-1 0,0-1 0,-2-1 0,0-1 0,2 2 0,-1 1 0,3 1 0,1 0 0,-2 0 0,-4 0 0,7-2 0,-4 0 0,-1 0 0,-4 2 0,-2 1 0,1-2-205,4 0 0,1-1 0,-1 1 205,7 0 0,2 0 0,-11 0 0,3 0 0,1-1 0,-2 2 0,3-1 0,-2 2 0,4-1 0,4-1 0,4-1 0,-1 0 0,-4 1 0,-10 1 0,-3 0 0,1-1 0,5-1 0,1 0 0,-1 1 0,10 0 0,0 2 0,-6-1 0,3 0 0,-2 0 0,3 0 0,-2 0 0,3-1 0,-3 2 0,-8 1 0,1 0-682,2-1 1,1 0 681,-3 3 0,-1 2 0,-2-3 0,-2-1 0,-4 1 0,-3 1 716,1 0 0,-15-4 0,-9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2:25:03.381"/>
    </inkml:context>
    <inkml:brush xml:id="br0">
      <inkml:brushProperty name="width" value="0.05292" units="cm"/>
      <inkml:brushProperty name="height" value="0.05292" units="cm"/>
      <inkml:brushProperty name="color" value="#FF0000"/>
    </inkml:brush>
  </inkml:definitions>
  <inkml:trace contextRef="#ctx0" brushRef="#br0">13745 10338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30T22:25:27.165"/>
    </inkml:context>
    <inkml:brush xml:id="br0">
      <inkml:brushProperty name="width" value="0.05292" units="cm"/>
      <inkml:brushProperty name="height" value="0.05292" units="cm"/>
      <inkml:brushProperty name="color" value="#FF0000"/>
    </inkml:brush>
  </inkml:definitions>
  <inkml:trace contextRef="#ctx0" brushRef="#br0">19161 7680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brookings.edu/wp-content/uploads/2019/05/ES_20190517_AmpleReserves_fig1.pn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ichef.bbci.co.uk/news/624/media/images/80420000/gif/_80420417_quantitative_easing_v4_624in.gif"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nytimes.com/2020/04/06/opinion/coronavirus-economy.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edia.npr.org/assets/img/2021/03/10/percent-change-in-after-tax-income-by_chartbuilder_custom-34a5a19f1debf9896b9edacebc18c8daa2889f77-s300-c85.pn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hedenverchannel.com/news/national/coronavirus/irs-deposits-first-round-of-coronavirus-stimulus-checks-into-bank-account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470c0fa1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470c0fa1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09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470c0fa1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470c0fa1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470c0fa1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470c0fa1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c1bf802d2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c1bf802d2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https://www.investopedia.com/thmb/jQgcQL_AElY_bBBS58d4wl6s5IA=/2119x1415/filters:fill(auto,1)/united-states-federal-reserve-building--washington-dc--usa-699686820-4fe8a5acea0b451b8998d683dfcd87db.jpg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70c0fa1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70c0fa1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ad5e6704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ad5e6704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470c0fa1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470c0fa1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3cb165a5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3cb165a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470c0fa13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470c0fa1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c16b08ee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c16b08ee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7f7ac7d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7f7ac7d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c16b08ee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c16b08ee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470c0fa1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470c0fa1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https://www.brookings.edu/wp-content/uploads/2019/05/ES_20190517_AmpleReserves_fig1.png</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https://ichef.bbci.co.uk/news/624/media/images/80420000/gif/_80420417_quantitative_easing_v4_624in.gif</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470c0fa1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470c0fa1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470c0fa1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470c0fa1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470c0fa1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470c0fa1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3cb165a5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3cb165a5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470c0fa1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470c0fa1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u="sng">
                <a:solidFill>
                  <a:schemeClr val="accent5"/>
                </a:solidFill>
                <a:hlinkClick r:id="rId3">
                  <a:extLst>
                    <a:ext uri="{A12FA001-AC4F-418D-AE19-62706E023703}">
                      <ahyp:hlinkClr xmlns:ahyp="http://schemas.microsoft.com/office/drawing/2018/hyperlinkcolor" val="tx"/>
                    </a:ext>
                  </a:extLst>
                </a:hlinkClick>
              </a:rPr>
              <a:t>https://www.nytimes.com/2020/04/06/opinion/coronavirus-economy.html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470c0fa1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470c0fa1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https://media.npr.org/assets/img/2021/03/10/percent-change-in-after-tax-income-by_chartbuilder_custom-34a5a19f1debf9896b9edacebc18c8daa2889f77-s300-c85.png</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470c0fa13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470c0fa1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https://www.thedenverchannel.com/news/national/coronavirus/irs-deposits-first-round-of-coronavirus-stimulus-checks-into-bank-accounts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3cb165a5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3cb165a5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8303fce6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8303fce6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cdbc4a48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cdbc4a48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c16b08ee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c16b08ee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2c900cb4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2c900cb4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470c0fa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470c0fa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https://newfastuff.com/wp-content/uploads/2019/02/KpL5BXw.png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cdbc4a4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cdbc4a4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c16b08ee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c16b08ee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c16b08ee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c16b08ee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470c0fa1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470c0fa1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3cb165a5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3cb165a5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211425" y="1941275"/>
            <a:ext cx="5206200" cy="78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BE0712"/>
              </a:buClr>
              <a:buSzPts val="3200"/>
              <a:buFont typeface="Calibri"/>
              <a:buNone/>
              <a:defRPr sz="3200" b="1" i="0" u="none" strike="noStrike" cap="non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211425" y="2612325"/>
            <a:ext cx="5380800" cy="784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400"/>
              <a:buFont typeface="Calibri"/>
              <a:buNone/>
              <a:defRPr sz="2400" b="0" i="0" u="none" strike="noStrike" cap="non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cxnSp>
        <p:nvCxnSpPr>
          <p:cNvPr id="16" name="Google Shape;16;p2"/>
          <p:cNvCxnSpPr/>
          <p:nvPr/>
        </p:nvCxnSpPr>
        <p:spPr>
          <a:xfrm>
            <a:off x="290700" y="2669200"/>
            <a:ext cx="8443800" cy="0"/>
          </a:xfrm>
          <a:prstGeom prst="straightConnector1">
            <a:avLst/>
          </a:prstGeom>
          <a:noFill/>
          <a:ln w="19050" cap="flat" cmpd="sng">
            <a:solidFill>
              <a:srgbClr val="1072BD"/>
            </a:solidFill>
            <a:prstDash val="dot"/>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17500" rtl="0">
              <a:spcBef>
                <a:spcPts val="0"/>
              </a:spcBef>
              <a:spcAft>
                <a:spcPts val="0"/>
              </a:spcAft>
              <a:buSzPts val="1400"/>
              <a:buFont typeface="Calibri"/>
              <a:buChar char="●"/>
              <a:defRPr>
                <a:latin typeface="Calibri"/>
                <a:ea typeface="Calibri"/>
                <a:cs typeface="Calibri"/>
                <a:sym typeface="Calibri"/>
              </a:defRPr>
            </a:lvl4pPr>
            <a:lvl5pPr marL="2286000" lvl="4" indent="-317500" rtl="0">
              <a:spcBef>
                <a:spcPts val="0"/>
              </a:spcBef>
              <a:spcAft>
                <a:spcPts val="0"/>
              </a:spcAft>
              <a:buSzPts val="1400"/>
              <a:buFont typeface="Calibri"/>
              <a:buChar char="○"/>
              <a:defRPr sz="1800">
                <a:latin typeface="Calibri"/>
                <a:ea typeface="Calibri"/>
                <a:cs typeface="Calibri"/>
                <a:sym typeface="Calibri"/>
              </a:defRPr>
            </a:lvl5pPr>
            <a:lvl6pPr marL="2743200" lvl="5" indent="-317500" rtl="0">
              <a:spcBef>
                <a:spcPts val="0"/>
              </a:spcBef>
              <a:spcAft>
                <a:spcPts val="0"/>
              </a:spcAft>
              <a:buSzPts val="1400"/>
              <a:buFont typeface="Calibri"/>
              <a:buChar char="■"/>
              <a:defRPr sz="1800">
                <a:latin typeface="Calibri"/>
                <a:ea typeface="Calibri"/>
                <a:cs typeface="Calibri"/>
                <a:sym typeface="Calibri"/>
              </a:defRPr>
            </a:lvl6pPr>
            <a:lvl7pPr marL="3200400" lvl="6" indent="-317500" rtl="0">
              <a:spcBef>
                <a:spcPts val="0"/>
              </a:spcBef>
              <a:spcAft>
                <a:spcPts val="0"/>
              </a:spcAft>
              <a:buSzPts val="1400"/>
              <a:buFont typeface="Calibri"/>
              <a:buChar char="●"/>
              <a:defRPr sz="1800">
                <a:latin typeface="Calibri"/>
                <a:ea typeface="Calibri"/>
                <a:cs typeface="Calibri"/>
                <a:sym typeface="Calibri"/>
              </a:defRPr>
            </a:lvl7pPr>
            <a:lvl8pPr marL="3657600" lvl="7" indent="-317500" rtl="0">
              <a:spcBef>
                <a:spcPts val="0"/>
              </a:spcBef>
              <a:spcAft>
                <a:spcPts val="0"/>
              </a:spcAft>
              <a:buSzPts val="1400"/>
              <a:buFont typeface="Calibri"/>
              <a:buChar char="○"/>
              <a:defRPr sz="1800">
                <a:latin typeface="Calibri"/>
                <a:ea typeface="Calibri"/>
                <a:cs typeface="Calibri"/>
                <a:sym typeface="Calibri"/>
              </a:defRPr>
            </a:lvl8pPr>
            <a:lvl9pPr marL="4114800" lvl="8" indent="-317500" rtl="0">
              <a:spcBef>
                <a:spcPts val="0"/>
              </a:spcBef>
              <a:spcAft>
                <a:spcPts val="0"/>
              </a:spcAft>
              <a:buSzPts val="1400"/>
              <a:buFont typeface="Calibri"/>
              <a:buChar char="■"/>
              <a:defRPr sz="1800">
                <a:latin typeface="Calibri"/>
                <a:ea typeface="Calibri"/>
                <a:cs typeface="Calibri"/>
                <a:sym typeface="Calibri"/>
              </a:defRPr>
            </a:lvl9pPr>
          </a:lstStyle>
          <a:p>
            <a:endParaRPr/>
          </a:p>
        </p:txBody>
      </p:sp>
      <p:sp>
        <p:nvSpPr>
          <p:cNvPr id="19" name="Google Shape;19;p3"/>
          <p:cNvSpPr txBox="1">
            <a:spLocks noGrp="1"/>
          </p:cNvSpPr>
          <p:nvPr>
            <p:ph type="title"/>
          </p:nvPr>
        </p:nvSpPr>
        <p:spPr>
          <a:xfrm>
            <a:off x="0" y="-21136"/>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4451700" y="556500"/>
            <a:ext cx="42087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17500" rtl="0">
              <a:spcBef>
                <a:spcPts val="0"/>
              </a:spcBef>
              <a:spcAft>
                <a:spcPts val="0"/>
              </a:spcAft>
              <a:buSzPts val="1400"/>
              <a:buFont typeface="Calibri"/>
              <a:buChar char="●"/>
              <a:defRPr>
                <a:latin typeface="Calibri"/>
                <a:ea typeface="Calibri"/>
                <a:cs typeface="Calibri"/>
                <a:sym typeface="Calibri"/>
              </a:defRPr>
            </a:lvl4pPr>
            <a:lvl5pPr marL="2286000" lvl="4" indent="-317500" rtl="0">
              <a:spcBef>
                <a:spcPts val="0"/>
              </a:spcBef>
              <a:spcAft>
                <a:spcPts val="0"/>
              </a:spcAft>
              <a:buSzPts val="1400"/>
              <a:buFont typeface="Calibri"/>
              <a:buChar char="○"/>
              <a:defRPr sz="1800">
                <a:latin typeface="Calibri"/>
                <a:ea typeface="Calibri"/>
                <a:cs typeface="Calibri"/>
                <a:sym typeface="Calibri"/>
              </a:defRPr>
            </a:lvl5pPr>
            <a:lvl6pPr marL="2743200" lvl="5" indent="-317500" rtl="0">
              <a:spcBef>
                <a:spcPts val="0"/>
              </a:spcBef>
              <a:spcAft>
                <a:spcPts val="0"/>
              </a:spcAft>
              <a:buSzPts val="1400"/>
              <a:buFont typeface="Calibri"/>
              <a:buChar char="■"/>
              <a:defRPr sz="1800">
                <a:latin typeface="Calibri"/>
                <a:ea typeface="Calibri"/>
                <a:cs typeface="Calibri"/>
                <a:sym typeface="Calibri"/>
              </a:defRPr>
            </a:lvl6pPr>
            <a:lvl7pPr marL="3200400" lvl="6" indent="-317500" rtl="0">
              <a:spcBef>
                <a:spcPts val="0"/>
              </a:spcBef>
              <a:spcAft>
                <a:spcPts val="0"/>
              </a:spcAft>
              <a:buSzPts val="1400"/>
              <a:buFont typeface="Calibri"/>
              <a:buChar char="●"/>
              <a:defRPr sz="1800">
                <a:latin typeface="Calibri"/>
                <a:ea typeface="Calibri"/>
                <a:cs typeface="Calibri"/>
                <a:sym typeface="Calibri"/>
              </a:defRPr>
            </a:lvl7pPr>
            <a:lvl8pPr marL="3657600" lvl="7" indent="-317500" rtl="0">
              <a:spcBef>
                <a:spcPts val="0"/>
              </a:spcBef>
              <a:spcAft>
                <a:spcPts val="0"/>
              </a:spcAft>
              <a:buSzPts val="1400"/>
              <a:buFont typeface="Calibri"/>
              <a:buChar char="○"/>
              <a:defRPr sz="1800">
                <a:latin typeface="Calibri"/>
                <a:ea typeface="Calibri"/>
                <a:cs typeface="Calibri"/>
                <a:sym typeface="Calibri"/>
              </a:defRPr>
            </a:lvl8pPr>
            <a:lvl9pPr marL="4114800" lvl="8" indent="-317500" rtl="0">
              <a:spcBef>
                <a:spcPts val="0"/>
              </a:spcBef>
              <a:spcAft>
                <a:spcPts val="0"/>
              </a:spcAft>
              <a:buSzPts val="1400"/>
              <a:buFont typeface="Calibri"/>
              <a:buChar char="■"/>
              <a:defRPr sz="1800">
                <a:latin typeface="Calibri"/>
                <a:ea typeface="Calibri"/>
                <a:cs typeface="Calibri"/>
                <a:sym typeface="Calibri"/>
              </a:defRPr>
            </a:lvl9pPr>
          </a:lstStyle>
          <a:p>
            <a:endParaRPr/>
          </a:p>
        </p:txBody>
      </p:sp>
      <p:sp>
        <p:nvSpPr>
          <p:cNvPr id="22" name="Google Shape;22;p4"/>
          <p:cNvSpPr txBox="1">
            <a:spLocks noGrp="1"/>
          </p:cNvSpPr>
          <p:nvPr>
            <p:ph type="body" idx="2"/>
          </p:nvPr>
        </p:nvSpPr>
        <p:spPr>
          <a:xfrm>
            <a:off x="243000" y="556500"/>
            <a:ext cx="42087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17500" rtl="0">
              <a:spcBef>
                <a:spcPts val="0"/>
              </a:spcBef>
              <a:spcAft>
                <a:spcPts val="0"/>
              </a:spcAft>
              <a:buSzPts val="1400"/>
              <a:buFont typeface="Calibri"/>
              <a:buChar char="●"/>
              <a:defRPr>
                <a:latin typeface="Calibri"/>
                <a:ea typeface="Calibri"/>
                <a:cs typeface="Calibri"/>
                <a:sym typeface="Calibri"/>
              </a:defRPr>
            </a:lvl4pPr>
            <a:lvl5pPr marL="2286000" lvl="4" indent="-317500" rtl="0">
              <a:spcBef>
                <a:spcPts val="0"/>
              </a:spcBef>
              <a:spcAft>
                <a:spcPts val="0"/>
              </a:spcAft>
              <a:buSzPts val="1400"/>
              <a:buFont typeface="Calibri"/>
              <a:buChar char="○"/>
              <a:defRPr sz="1800">
                <a:latin typeface="Calibri"/>
                <a:ea typeface="Calibri"/>
                <a:cs typeface="Calibri"/>
                <a:sym typeface="Calibri"/>
              </a:defRPr>
            </a:lvl5pPr>
            <a:lvl6pPr marL="2743200" lvl="5" indent="-317500" rtl="0">
              <a:spcBef>
                <a:spcPts val="0"/>
              </a:spcBef>
              <a:spcAft>
                <a:spcPts val="0"/>
              </a:spcAft>
              <a:buSzPts val="1400"/>
              <a:buFont typeface="Calibri"/>
              <a:buChar char="■"/>
              <a:defRPr sz="1800">
                <a:latin typeface="Calibri"/>
                <a:ea typeface="Calibri"/>
                <a:cs typeface="Calibri"/>
                <a:sym typeface="Calibri"/>
              </a:defRPr>
            </a:lvl6pPr>
            <a:lvl7pPr marL="3200400" lvl="6" indent="-317500" rtl="0">
              <a:spcBef>
                <a:spcPts val="0"/>
              </a:spcBef>
              <a:spcAft>
                <a:spcPts val="0"/>
              </a:spcAft>
              <a:buSzPts val="1400"/>
              <a:buFont typeface="Calibri"/>
              <a:buChar char="●"/>
              <a:defRPr sz="1800">
                <a:latin typeface="Calibri"/>
                <a:ea typeface="Calibri"/>
                <a:cs typeface="Calibri"/>
                <a:sym typeface="Calibri"/>
              </a:defRPr>
            </a:lvl7pPr>
            <a:lvl8pPr marL="3657600" lvl="7" indent="-317500" rtl="0">
              <a:spcBef>
                <a:spcPts val="0"/>
              </a:spcBef>
              <a:spcAft>
                <a:spcPts val="0"/>
              </a:spcAft>
              <a:buSzPts val="1400"/>
              <a:buFont typeface="Calibri"/>
              <a:buChar char="○"/>
              <a:defRPr sz="1800">
                <a:latin typeface="Calibri"/>
                <a:ea typeface="Calibri"/>
                <a:cs typeface="Calibri"/>
                <a:sym typeface="Calibri"/>
              </a:defRPr>
            </a:lvl8pPr>
            <a:lvl9pPr marL="4114800" lvl="8" indent="-317500" rtl="0">
              <a:spcBef>
                <a:spcPts val="0"/>
              </a:spcBef>
              <a:spcAft>
                <a:spcPts val="0"/>
              </a:spcAft>
              <a:buSzPts val="1400"/>
              <a:buFont typeface="Calibri"/>
              <a:buChar char="■"/>
              <a:defRPr sz="1800">
                <a:latin typeface="Calibri"/>
                <a:ea typeface="Calibri"/>
                <a:cs typeface="Calibri"/>
                <a:sym typeface="Calibri"/>
              </a:defRPr>
            </a:lvl9pPr>
          </a:lstStyle>
          <a:p>
            <a:endParaRPr/>
          </a:p>
        </p:txBody>
      </p:sp>
      <p:sp>
        <p:nvSpPr>
          <p:cNvPr id="23" name="Google Shape;23;p4"/>
          <p:cNvSpPr txBox="1">
            <a:spLocks noGrp="1"/>
          </p:cNvSpPr>
          <p:nvPr>
            <p:ph type="title"/>
          </p:nvPr>
        </p:nvSpPr>
        <p:spPr>
          <a:xfrm>
            <a:off x="0" y="-21136"/>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ype="titleOnly">
  <p:cSld name="TITLE_ONL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928950" y="2143050"/>
            <a:ext cx="7286100" cy="8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
        <p:cNvGrpSpPr/>
        <p:nvPr/>
      </p:nvGrpSpPr>
      <p:grpSpPr>
        <a:xfrm>
          <a:off x="0" y="0"/>
          <a:ext cx="0" cy="0"/>
          <a:chOff x="0" y="0"/>
          <a:chExt cx="0" cy="0"/>
        </a:xfrm>
      </p:grpSpPr>
      <p:sp>
        <p:nvSpPr>
          <p:cNvPr id="27" name="Google Shape;27;p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Char char="●"/>
              <a:defRPr sz="3600"/>
            </a:lvl1pPr>
            <a:lvl2pPr lvl="1" algn="ctr" rtl="0">
              <a:spcBef>
                <a:spcPts val="0"/>
              </a:spcBef>
              <a:spcAft>
                <a:spcPts val="0"/>
              </a:spcAft>
              <a:buSzPts val="3600"/>
              <a:buChar char="○"/>
              <a:defRPr sz="3600"/>
            </a:lvl2pPr>
            <a:lvl3pPr lvl="2" algn="ctr" rtl="0">
              <a:spcBef>
                <a:spcPts val="0"/>
              </a:spcBef>
              <a:spcAft>
                <a:spcPts val="0"/>
              </a:spcAft>
              <a:buSzPts val="3600"/>
              <a:buChar char="■"/>
              <a:defRPr sz="3600"/>
            </a:lvl3pPr>
            <a:lvl4pPr lvl="3" algn="ctr" rtl="0">
              <a:spcBef>
                <a:spcPts val="0"/>
              </a:spcBef>
              <a:spcAft>
                <a:spcPts val="0"/>
              </a:spcAft>
              <a:buSzPts val="3600"/>
              <a:buChar char="●"/>
              <a:defRPr sz="3600"/>
            </a:lvl4pPr>
            <a:lvl5pPr lvl="4" algn="ctr" rtl="0">
              <a:spcBef>
                <a:spcPts val="0"/>
              </a:spcBef>
              <a:spcAft>
                <a:spcPts val="0"/>
              </a:spcAft>
              <a:buSzPts val="3600"/>
              <a:buChar char="○"/>
              <a:defRPr sz="3600"/>
            </a:lvl5pPr>
            <a:lvl6pPr lvl="5" algn="ctr" rtl="0">
              <a:spcBef>
                <a:spcPts val="0"/>
              </a:spcBef>
              <a:spcAft>
                <a:spcPts val="0"/>
              </a:spcAft>
              <a:buSzPts val="3600"/>
              <a:buChar char="■"/>
              <a:defRPr sz="3600"/>
            </a:lvl6pPr>
            <a:lvl7pPr lvl="6" algn="ctr" rtl="0">
              <a:spcBef>
                <a:spcPts val="0"/>
              </a:spcBef>
              <a:spcAft>
                <a:spcPts val="0"/>
              </a:spcAft>
              <a:buSzPts val="3600"/>
              <a:buChar char="●"/>
              <a:defRPr sz="3600"/>
            </a:lvl7pPr>
            <a:lvl8pPr lvl="7" algn="ctr" rtl="0">
              <a:spcBef>
                <a:spcPts val="0"/>
              </a:spcBef>
              <a:spcAft>
                <a:spcPts val="0"/>
              </a:spcAft>
              <a:buSzPts val="3600"/>
              <a:buChar char="○"/>
              <a:defRPr sz="3600"/>
            </a:lvl8pPr>
            <a:lvl9pPr lvl="8" algn="ctr" rtl="0">
              <a:spcBef>
                <a:spcPts val="0"/>
              </a:spcBef>
              <a:spcAft>
                <a:spcPts val="0"/>
              </a:spcAft>
              <a:buSzPts val="3600"/>
              <a:buChar char="■"/>
              <a:defRPr sz="36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453000"/>
          </a:xfrm>
          <a:prstGeom prst="rect">
            <a:avLst/>
          </a:prstGeom>
          <a:solidFill>
            <a:srgbClr val="3A81BA">
              <a:alpha val="4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0" y="-21136"/>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Droid Sans"/>
              <a:buNone/>
              <a:defRPr sz="2400" b="1">
                <a:solidFill>
                  <a:srgbClr val="BE0712"/>
                </a:solidFill>
                <a:latin typeface="Droid Sans"/>
                <a:ea typeface="Droid Sans"/>
                <a:cs typeface="Droid Sans"/>
                <a:sym typeface="Droid San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8" name="Google Shape;8;p1"/>
          <p:cNvSpPr/>
          <p:nvPr/>
        </p:nvSpPr>
        <p:spPr>
          <a:xfrm>
            <a:off x="0" y="4983325"/>
            <a:ext cx="9144000" cy="159900"/>
          </a:xfrm>
          <a:prstGeom prst="rect">
            <a:avLst/>
          </a:prstGeom>
          <a:solidFill>
            <a:srgbClr val="3A81BA">
              <a:alpha val="4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a:blip r:embed="rId9">
            <a:alphaModFix/>
          </a:blip>
          <a:stretch>
            <a:fillRect/>
          </a:stretch>
        </p:blipFill>
        <p:spPr>
          <a:xfrm>
            <a:off x="8686800" y="4983265"/>
            <a:ext cx="457200" cy="160022"/>
          </a:xfrm>
          <a:prstGeom prst="rect">
            <a:avLst/>
          </a:prstGeom>
          <a:noFill/>
          <a:ln>
            <a:noFill/>
          </a:ln>
        </p:spPr>
      </p:pic>
      <p:sp>
        <p:nvSpPr>
          <p:cNvPr id="10" name="Google Shape;10;p1"/>
          <p:cNvSpPr txBox="1"/>
          <p:nvPr/>
        </p:nvSpPr>
        <p:spPr>
          <a:xfrm>
            <a:off x="0" y="4919675"/>
            <a:ext cx="36312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latin typeface="Calibri"/>
                <a:ea typeface="Calibri"/>
                <a:cs typeface="Calibri"/>
                <a:sym typeface="Calibri"/>
              </a:rPr>
              <a:t>Data 88: Economic Models, Fall 2020, UC Berkeley</a:t>
            </a:r>
            <a:endParaRPr sz="700">
              <a:latin typeface="Calibri"/>
              <a:ea typeface="Calibri"/>
              <a:cs typeface="Calibri"/>
              <a:sym typeface="Calibri"/>
            </a:endParaRPr>
          </a:p>
        </p:txBody>
      </p:sp>
      <p:pic>
        <p:nvPicPr>
          <p:cNvPr id="11" name="Google Shape;11;p1"/>
          <p:cNvPicPr preferRelativeResize="0"/>
          <p:nvPr/>
        </p:nvPicPr>
        <p:blipFill>
          <a:blip r:embed="rId10">
            <a:alphaModFix/>
          </a:blip>
          <a:stretch>
            <a:fillRect/>
          </a:stretch>
        </p:blipFill>
        <p:spPr>
          <a:xfrm>
            <a:off x="7750080" y="0"/>
            <a:ext cx="1393920" cy="453026"/>
          </a:xfrm>
          <a:prstGeom prst="rect">
            <a:avLst/>
          </a:prstGeom>
          <a:noFill/>
          <a:ln>
            <a:noFill/>
          </a:ln>
        </p:spPr>
      </p:pic>
      <p:sp>
        <p:nvSpPr>
          <p:cNvPr id="12" name="Google Shape;12;p1"/>
          <p:cNvSpPr txBox="1">
            <a:spLocks noGrp="1"/>
          </p:cNvSpPr>
          <p:nvPr>
            <p:ph type="body" id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0"/>
              </a:spcBef>
              <a:spcAft>
                <a:spcPts val="0"/>
              </a:spcAft>
              <a:buSzPts val="2000"/>
              <a:buFont typeface="Droid Sans"/>
              <a:buChar char="●"/>
              <a:defRPr sz="2000">
                <a:latin typeface="Droid Sans"/>
                <a:ea typeface="Droid Sans"/>
                <a:cs typeface="Droid Sans"/>
                <a:sym typeface="Droid Sans"/>
              </a:defRPr>
            </a:lvl1pPr>
            <a:lvl2pPr marL="914400" lvl="1" indent="-355600" rtl="0">
              <a:spcBef>
                <a:spcPts val="0"/>
              </a:spcBef>
              <a:spcAft>
                <a:spcPts val="0"/>
              </a:spcAft>
              <a:buSzPts val="2000"/>
              <a:buFont typeface="Droid Sans"/>
              <a:buChar char="○"/>
              <a:defRPr sz="2000">
                <a:latin typeface="Droid Sans"/>
                <a:ea typeface="Droid Sans"/>
                <a:cs typeface="Droid Sans"/>
                <a:sym typeface="Droid Sans"/>
              </a:defRPr>
            </a:lvl2pPr>
            <a:lvl3pPr marL="1371600" lvl="2" indent="-342900" rtl="0">
              <a:spcBef>
                <a:spcPts val="0"/>
              </a:spcBef>
              <a:spcAft>
                <a:spcPts val="0"/>
              </a:spcAft>
              <a:buSzPts val="1800"/>
              <a:buFont typeface="Droid Sans"/>
              <a:buChar char="■"/>
              <a:defRPr sz="1800">
                <a:latin typeface="Droid Sans"/>
                <a:ea typeface="Droid Sans"/>
                <a:cs typeface="Droid Sans"/>
                <a:sym typeface="Droid Sans"/>
              </a:defRPr>
            </a:lvl3pPr>
            <a:lvl4pPr marL="1828800" lvl="3" indent="-317500" rtl="0">
              <a:spcBef>
                <a:spcPts val="0"/>
              </a:spcBef>
              <a:spcAft>
                <a:spcPts val="0"/>
              </a:spcAft>
              <a:buSzPts val="1400"/>
              <a:buFont typeface="Droid Sans"/>
              <a:buChar char="●"/>
              <a:defRPr>
                <a:latin typeface="Droid Sans"/>
                <a:ea typeface="Droid Sans"/>
                <a:cs typeface="Droid Sans"/>
                <a:sym typeface="Droid Sans"/>
              </a:defRPr>
            </a:lvl4pPr>
            <a:lvl5pPr marL="2286000" lvl="4" indent="-317500" rtl="0">
              <a:spcBef>
                <a:spcPts val="0"/>
              </a:spcBef>
              <a:spcAft>
                <a:spcPts val="0"/>
              </a:spcAft>
              <a:buSzPts val="1400"/>
              <a:buFont typeface="Droid Sans"/>
              <a:buChar char="○"/>
              <a:defRPr sz="1800">
                <a:latin typeface="Droid Sans"/>
                <a:ea typeface="Droid Sans"/>
                <a:cs typeface="Droid Sans"/>
                <a:sym typeface="Droid Sans"/>
              </a:defRPr>
            </a:lvl5pPr>
            <a:lvl6pPr marL="2743200" lvl="5" indent="-317500" rtl="0">
              <a:spcBef>
                <a:spcPts val="0"/>
              </a:spcBef>
              <a:spcAft>
                <a:spcPts val="0"/>
              </a:spcAft>
              <a:buSzPts val="1400"/>
              <a:buFont typeface="Droid Sans"/>
              <a:buChar char="■"/>
              <a:defRPr sz="1800">
                <a:latin typeface="Droid Sans"/>
                <a:ea typeface="Droid Sans"/>
                <a:cs typeface="Droid Sans"/>
                <a:sym typeface="Droid Sans"/>
              </a:defRPr>
            </a:lvl6pPr>
            <a:lvl7pPr marL="3200400" lvl="6" indent="-317500" rtl="0">
              <a:spcBef>
                <a:spcPts val="0"/>
              </a:spcBef>
              <a:spcAft>
                <a:spcPts val="0"/>
              </a:spcAft>
              <a:buSzPts val="1400"/>
              <a:buFont typeface="Droid Sans"/>
              <a:buChar char="●"/>
              <a:defRPr sz="1800">
                <a:latin typeface="Droid Sans"/>
                <a:ea typeface="Droid Sans"/>
                <a:cs typeface="Droid Sans"/>
                <a:sym typeface="Droid Sans"/>
              </a:defRPr>
            </a:lvl7pPr>
            <a:lvl8pPr marL="3657600" lvl="7" indent="-317500" rtl="0">
              <a:spcBef>
                <a:spcPts val="0"/>
              </a:spcBef>
              <a:spcAft>
                <a:spcPts val="0"/>
              </a:spcAft>
              <a:buSzPts val="1400"/>
              <a:buFont typeface="Droid Sans"/>
              <a:buChar char="○"/>
              <a:defRPr sz="1800">
                <a:latin typeface="Droid Sans"/>
                <a:ea typeface="Droid Sans"/>
                <a:cs typeface="Droid Sans"/>
                <a:sym typeface="Droid Sans"/>
              </a:defRPr>
            </a:lvl8pPr>
            <a:lvl9pPr marL="4114800" lvl="8" indent="-317500" rtl="0">
              <a:spcBef>
                <a:spcPts val="0"/>
              </a:spcBef>
              <a:spcAft>
                <a:spcPts val="0"/>
              </a:spcAft>
              <a:buSzPts val="1400"/>
              <a:buFont typeface="Droid Sans"/>
              <a:buChar char="■"/>
              <a:defRPr sz="1800">
                <a:latin typeface="Droid Sans"/>
                <a:ea typeface="Droid Sans"/>
                <a:cs typeface="Droid Sans"/>
                <a:sym typeface="Droid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9.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customXml" Target="../ink/ink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11.xml"/></Relationships>
</file>

<file path=ppt/slides/_rels/slide2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9"/>
          <p:cNvSpPr txBox="1"/>
          <p:nvPr/>
        </p:nvSpPr>
        <p:spPr>
          <a:xfrm>
            <a:off x="211425" y="2612325"/>
            <a:ext cx="8025900" cy="7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666666"/>
                </a:solidFill>
                <a:latin typeface="Calibri"/>
                <a:ea typeface="Calibri"/>
                <a:cs typeface="Calibri"/>
                <a:sym typeface="Calibri"/>
              </a:rPr>
              <a:t>Lecture 10: Macroeconomic Policy, Laws and the Coronavirus</a:t>
            </a:r>
            <a:endParaRPr sz="2400" dirty="0">
              <a:solidFill>
                <a:srgbClr val="666666"/>
              </a:solidFill>
              <a:latin typeface="Calibri"/>
              <a:ea typeface="Calibri"/>
              <a:cs typeface="Calibri"/>
              <a:sym typeface="Calibri"/>
            </a:endParaRPr>
          </a:p>
        </p:txBody>
      </p:sp>
      <p:sp>
        <p:nvSpPr>
          <p:cNvPr id="37" name="Google Shape;37;p9"/>
          <p:cNvSpPr txBox="1"/>
          <p:nvPr/>
        </p:nvSpPr>
        <p:spPr>
          <a:xfrm>
            <a:off x="211425" y="1941275"/>
            <a:ext cx="5206200" cy="7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b="1">
                <a:solidFill>
                  <a:srgbClr val="BE0712"/>
                </a:solidFill>
                <a:latin typeface="Calibri"/>
                <a:ea typeface="Calibri"/>
                <a:cs typeface="Calibri"/>
                <a:sym typeface="Calibri"/>
              </a:rPr>
              <a:t>Data 88: Economic Models</a:t>
            </a:r>
            <a:endParaRPr sz="3200" b="1">
              <a:solidFill>
                <a:srgbClr val="BE071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Macroeconomic Laws</a:t>
            </a:r>
            <a:endParaRPr/>
          </a:p>
        </p:txBody>
      </p:sp>
      <p:sp>
        <p:nvSpPr>
          <p:cNvPr id="91" name="Google Shape;91;p17"/>
          <p:cNvSpPr txBox="1">
            <a:spLocks noGrp="1"/>
          </p:cNvSpPr>
          <p:nvPr>
            <p:ph type="body" idx="1"/>
          </p:nvPr>
        </p:nvSpPr>
        <p:spPr>
          <a:xfrm>
            <a:off x="311700" y="823400"/>
            <a:ext cx="4352100" cy="37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Inflation (π)</a:t>
            </a:r>
            <a:endParaRPr b="1"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Unemployment (u)</a:t>
            </a:r>
            <a:endParaRPr b="1"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2" name="Google Shape;92;p17"/>
          <p:cNvSpPr txBox="1">
            <a:spLocks noGrp="1"/>
          </p:cNvSpPr>
          <p:nvPr>
            <p:ph type="body" idx="1"/>
          </p:nvPr>
        </p:nvSpPr>
        <p:spPr>
          <a:xfrm>
            <a:off x="5895600" y="823400"/>
            <a:ext cx="2936700" cy="37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Real interest rate (r) </a:t>
            </a:r>
            <a:endParaRPr b="1"/>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Output/GDP (Y)</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A3A145D-C953-A340-9FB2-840646523121}"/>
                  </a:ext>
                </a:extLst>
              </p14:cNvPr>
              <p14:cNvContentPartPr/>
              <p14:nvPr/>
            </p14:nvContentPartPr>
            <p14:xfrm>
              <a:off x="745200" y="779400"/>
              <a:ext cx="7353360" cy="3011040"/>
            </p14:xfrm>
          </p:contentPart>
        </mc:Choice>
        <mc:Fallback>
          <p:pic>
            <p:nvPicPr>
              <p:cNvPr id="2" name="Ink 1">
                <a:extLst>
                  <a:ext uri="{FF2B5EF4-FFF2-40B4-BE49-F238E27FC236}">
                    <a16:creationId xmlns:a16="http://schemas.microsoft.com/office/drawing/2014/main" id="{FA3A145D-C953-A340-9FB2-840646523121}"/>
                  </a:ext>
                </a:extLst>
              </p:cNvPr>
              <p:cNvPicPr/>
              <p:nvPr/>
            </p:nvPicPr>
            <p:blipFill>
              <a:blip r:embed="rId4"/>
              <a:stretch>
                <a:fillRect/>
              </a:stretch>
            </p:blipFill>
            <p:spPr>
              <a:xfrm>
                <a:off x="735840" y="770040"/>
                <a:ext cx="7372080" cy="30297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01168" y="1426469"/>
            <a:ext cx="8741664" cy="158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 to the lab notebook:</a:t>
            </a:r>
            <a:endParaRPr dirty="0"/>
          </a:p>
          <a:p>
            <a:pPr marL="0" lvl="0" indent="0" algn="ctr" rtl="0">
              <a:spcBef>
                <a:spcPts val="0"/>
              </a:spcBef>
              <a:spcAft>
                <a:spcPts val="0"/>
              </a:spcAft>
              <a:buNone/>
            </a:pPr>
            <a:r>
              <a:rPr lang="en" dirty="0"/>
              <a:t>An exploration of the Phillips Curve</a:t>
            </a:r>
            <a:endParaRPr dirty="0"/>
          </a:p>
        </p:txBody>
      </p:sp>
    </p:spTree>
    <p:extLst>
      <p:ext uri="{BB962C8B-B14F-4D97-AF65-F5344CB8AC3E}">
        <p14:creationId xmlns:p14="http://schemas.microsoft.com/office/powerpoint/2010/main" val="422105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body" idx="1"/>
          </p:nvPr>
        </p:nvSpPr>
        <p:spPr>
          <a:xfrm>
            <a:off x="311700" y="490200"/>
            <a:ext cx="8520600" cy="40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Monetary policy: Changes in interest rates and the money supply of a country (the amount of money circulating) as done by the central bank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Fiscal policy: </a:t>
            </a:r>
            <a:r>
              <a:rPr lang="en">
                <a:solidFill>
                  <a:schemeClr val="dk1"/>
                </a:solidFill>
              </a:rPr>
              <a:t>In most countries, this is done by the government through changes in government spending (welfare, stimulus payments, benefits, subsidies) or taxes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8" name="Google Shape;98;p18"/>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Two fundamental tools</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C5CEE8C-370C-F44F-AF60-144A0F154C50}"/>
                  </a:ext>
                </a:extLst>
              </p14:cNvPr>
              <p14:cNvContentPartPr/>
              <p14:nvPr/>
            </p14:nvContentPartPr>
            <p14:xfrm>
              <a:off x="2876760" y="1947600"/>
              <a:ext cx="360" cy="360"/>
            </p14:xfrm>
          </p:contentPart>
        </mc:Choice>
        <mc:Fallback>
          <p:pic>
            <p:nvPicPr>
              <p:cNvPr id="2" name="Ink 1">
                <a:extLst>
                  <a:ext uri="{FF2B5EF4-FFF2-40B4-BE49-F238E27FC236}">
                    <a16:creationId xmlns:a16="http://schemas.microsoft.com/office/drawing/2014/main" id="{5C5CEE8C-370C-F44F-AF60-144A0F154C50}"/>
                  </a:ext>
                </a:extLst>
              </p:cNvPr>
              <p:cNvPicPr/>
              <p:nvPr/>
            </p:nvPicPr>
            <p:blipFill>
              <a:blip r:embed="rId4"/>
              <a:stretch>
                <a:fillRect/>
              </a:stretch>
            </p:blipFill>
            <p:spPr>
              <a:xfrm>
                <a:off x="2867400" y="1938240"/>
                <a:ext cx="19080" cy="190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Monetary policy</a:t>
            </a:r>
            <a:endParaRPr/>
          </a:p>
        </p:txBody>
      </p:sp>
      <p:sp>
        <p:nvSpPr>
          <p:cNvPr id="104" name="Google Shape;104;p1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Central banks</a:t>
            </a:r>
            <a:endParaRPr sz="2600" dirty="0"/>
          </a:p>
          <a:p>
            <a:pPr marL="0" lvl="0" indent="0" algn="l" rtl="0">
              <a:spcBef>
                <a:spcPts val="0"/>
              </a:spcBef>
              <a:spcAft>
                <a:spcPts val="0"/>
              </a:spcAft>
              <a:buClr>
                <a:schemeClr val="dk1"/>
              </a:buClr>
              <a:buSzPts val="1100"/>
              <a:buFont typeface="Arial"/>
              <a:buNone/>
            </a:pPr>
            <a:r>
              <a:rPr lang="en" dirty="0">
                <a:solidFill>
                  <a:schemeClr val="dk1"/>
                </a:solidFill>
              </a:rPr>
              <a:t>The financial institution that controls the production and distribution of money and credit. It exists independently of the rest of the government so it, in theory, won’t be affected by political pressure or partisan gridlock.</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SG" dirty="0">
                <a:solidFill>
                  <a:schemeClr val="dk1"/>
                </a:solidFill>
              </a:rPr>
              <a:t>They have many functions:</a:t>
            </a:r>
          </a:p>
          <a:p>
            <a:pPr marL="457200" lvl="0" indent="-355600" algn="l" rtl="0">
              <a:spcBef>
                <a:spcPts val="0"/>
              </a:spcBef>
              <a:spcAft>
                <a:spcPts val="0"/>
              </a:spcAft>
              <a:buClr>
                <a:schemeClr val="dk1"/>
              </a:buClr>
              <a:buSzPts val="2000"/>
              <a:buChar char="-"/>
            </a:pPr>
            <a:r>
              <a:rPr lang="en-SG" dirty="0">
                <a:solidFill>
                  <a:schemeClr val="dk1"/>
                </a:solidFill>
              </a:rPr>
              <a:t>Maintaining smooth changes in prices </a:t>
            </a:r>
          </a:p>
          <a:p>
            <a:pPr marL="457200" lvl="0" indent="-355600" algn="l" rtl="0">
              <a:spcBef>
                <a:spcPts val="0"/>
              </a:spcBef>
              <a:spcAft>
                <a:spcPts val="0"/>
              </a:spcAft>
              <a:buClr>
                <a:schemeClr val="dk1"/>
              </a:buClr>
              <a:buSzPts val="2000"/>
              <a:buChar char="-"/>
            </a:pPr>
            <a:r>
              <a:rPr lang="en-SG" dirty="0">
                <a:solidFill>
                  <a:schemeClr val="dk1"/>
                </a:solidFill>
              </a:rPr>
              <a:t>Achieving maximum employment</a:t>
            </a:r>
          </a:p>
          <a:p>
            <a:pPr marL="457200" lvl="0" indent="-355600" algn="l" rtl="0">
              <a:spcBef>
                <a:spcPts val="0"/>
              </a:spcBef>
              <a:spcAft>
                <a:spcPts val="0"/>
              </a:spcAft>
              <a:buClr>
                <a:schemeClr val="dk1"/>
              </a:buClr>
              <a:buSzPts val="2000"/>
              <a:buChar char="-"/>
            </a:pPr>
            <a:r>
              <a:rPr lang="en-SG" dirty="0">
                <a:solidFill>
                  <a:schemeClr val="dk1"/>
                </a:solidFill>
              </a:rPr>
              <a:t>Steady economic growth</a:t>
            </a:r>
          </a:p>
          <a:p>
            <a:pPr marL="457200" lvl="0" indent="-355600" algn="l" rtl="0">
              <a:spcBef>
                <a:spcPts val="0"/>
              </a:spcBef>
              <a:spcAft>
                <a:spcPts val="0"/>
              </a:spcAft>
              <a:buClr>
                <a:schemeClr val="dk1"/>
              </a:buClr>
              <a:buSzPts val="2000"/>
              <a:buChar char="-"/>
            </a:pPr>
            <a:r>
              <a:rPr lang="en-SG" dirty="0">
                <a:solidFill>
                  <a:schemeClr val="dk1"/>
                </a:solidFill>
              </a:rPr>
              <a:t>Set interest rates (and by extension exchange rates)</a:t>
            </a:r>
          </a:p>
          <a:p>
            <a:pPr marL="457200" lvl="0" indent="-355600" algn="l" rtl="0">
              <a:spcBef>
                <a:spcPts val="0"/>
              </a:spcBef>
              <a:spcAft>
                <a:spcPts val="0"/>
              </a:spcAft>
              <a:buClr>
                <a:schemeClr val="dk1"/>
              </a:buClr>
              <a:buSzPts val="2000"/>
              <a:buChar char="-"/>
            </a:pPr>
            <a:r>
              <a:rPr lang="en-SG" dirty="0">
                <a:solidFill>
                  <a:schemeClr val="dk1"/>
                </a:solidFill>
              </a:rPr>
              <a:t>Issues and purchases government bonds</a:t>
            </a:r>
          </a:p>
          <a:p>
            <a:pPr marL="457200" lvl="0" indent="-355600" algn="l" rtl="0">
              <a:spcBef>
                <a:spcPts val="0"/>
              </a:spcBef>
              <a:spcAft>
                <a:spcPts val="0"/>
              </a:spcAft>
              <a:buClr>
                <a:schemeClr val="dk1"/>
              </a:buClr>
              <a:buSzPts val="2000"/>
              <a:buChar char="-"/>
            </a:pPr>
            <a:r>
              <a:rPr lang="en-SG" dirty="0">
                <a:solidFill>
                  <a:schemeClr val="dk1"/>
                </a:solidFill>
              </a:rPr>
              <a:t>Control required reserve ratios</a:t>
            </a:r>
          </a:p>
          <a:p>
            <a:pPr marL="457200" lvl="0" indent="-355600" algn="l" rtl="0">
              <a:spcBef>
                <a:spcPts val="0"/>
              </a:spcBef>
              <a:spcAft>
                <a:spcPts val="0"/>
              </a:spcAft>
              <a:buClr>
                <a:schemeClr val="dk1"/>
              </a:buClr>
              <a:buSzPts val="2000"/>
              <a:buChar char="-"/>
            </a:pPr>
            <a:r>
              <a:rPr lang="en-SG" dirty="0">
                <a:solidFill>
                  <a:schemeClr val="dk1"/>
                </a:solidFill>
              </a:rPr>
              <a:t>Acts as a lender of last resort</a:t>
            </a: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sz="2600" dirty="0"/>
          </a:p>
          <a:p>
            <a:pPr marL="0" lvl="0" indent="0" algn="l" rtl="0">
              <a:spcBef>
                <a:spcPts val="0"/>
              </a:spcBef>
              <a:spcAft>
                <a:spcPts val="0"/>
              </a:spcAft>
              <a:buNone/>
            </a:pPr>
            <a:endParaRPr dirty="0"/>
          </a:p>
        </p:txBody>
      </p:sp>
      <p:sp>
        <p:nvSpPr>
          <p:cNvPr id="3" name="Rectangle 2">
            <a:extLst>
              <a:ext uri="{FF2B5EF4-FFF2-40B4-BE49-F238E27FC236}">
                <a16:creationId xmlns:a16="http://schemas.microsoft.com/office/drawing/2014/main" id="{FB952225-B682-3E4E-B4BC-DB7830E3F305}"/>
              </a:ext>
            </a:extLst>
          </p:cNvPr>
          <p:cNvSpPr/>
          <p:nvPr/>
        </p:nvSpPr>
        <p:spPr>
          <a:xfrm>
            <a:off x="685800" y="2571750"/>
            <a:ext cx="7406640" cy="2302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A6C38DB-56B4-534E-87F6-F2E0FD706FF6}"/>
                  </a:ext>
                </a:extLst>
              </p14:cNvPr>
              <p14:cNvContentPartPr/>
              <p14:nvPr/>
            </p14:nvContentPartPr>
            <p14:xfrm>
              <a:off x="769320" y="1651680"/>
              <a:ext cx="4727880" cy="2212920"/>
            </p14:xfrm>
          </p:contentPart>
        </mc:Choice>
        <mc:Fallback>
          <p:pic>
            <p:nvPicPr>
              <p:cNvPr id="4" name="Ink 3">
                <a:extLst>
                  <a:ext uri="{FF2B5EF4-FFF2-40B4-BE49-F238E27FC236}">
                    <a16:creationId xmlns:a16="http://schemas.microsoft.com/office/drawing/2014/main" id="{7A6C38DB-56B4-534E-87F6-F2E0FD706FF6}"/>
                  </a:ext>
                </a:extLst>
              </p:cNvPr>
              <p:cNvPicPr/>
              <p:nvPr/>
            </p:nvPicPr>
            <p:blipFill>
              <a:blip r:embed="rId4"/>
              <a:stretch>
                <a:fillRect/>
              </a:stretch>
            </p:blipFill>
            <p:spPr>
              <a:xfrm>
                <a:off x="759960" y="1642320"/>
                <a:ext cx="4746600" cy="2231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Dual mandate: </a:t>
            </a:r>
            <a:endParaRPr sz="2600"/>
          </a:p>
          <a:p>
            <a:pPr marL="0" lvl="0" indent="0" algn="l" rtl="0">
              <a:spcBef>
                <a:spcPts val="0"/>
              </a:spcBef>
              <a:spcAft>
                <a:spcPts val="0"/>
              </a:spcAft>
              <a:buNone/>
            </a:pPr>
            <a:r>
              <a:rPr lang="en" sz="2300"/>
              <a:t>Price stability + full employment</a:t>
            </a:r>
            <a:endParaRPr sz="2300"/>
          </a:p>
          <a:p>
            <a:pPr marL="0" lvl="0" indent="0" algn="l" rtl="0">
              <a:spcBef>
                <a:spcPts val="0"/>
              </a:spcBef>
              <a:spcAft>
                <a:spcPts val="0"/>
              </a:spcAft>
              <a:buNone/>
            </a:pPr>
            <a:endParaRPr/>
          </a:p>
          <a:p>
            <a:pPr marL="0" lvl="0" indent="0" algn="l" rtl="0">
              <a:spcBef>
                <a:spcPts val="0"/>
              </a:spcBef>
              <a:spcAft>
                <a:spcPts val="0"/>
              </a:spcAft>
              <a:buNone/>
            </a:pPr>
            <a:r>
              <a:rPr lang="en" sz="2600">
                <a:solidFill>
                  <a:schemeClr val="dk1"/>
                </a:solidFill>
              </a:rPr>
              <a:t>Taylor Rule:</a:t>
            </a:r>
            <a:endParaRPr sz="26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800"/>
              </a:spcAft>
              <a:buClr>
                <a:schemeClr val="dk1"/>
              </a:buClr>
              <a:buSzPts val="1100"/>
              <a:buFont typeface="Arial"/>
              <a:buNone/>
            </a:pPr>
            <a:r>
              <a:rPr lang="en" sz="1800">
                <a:solidFill>
                  <a:schemeClr val="dk1"/>
                </a:solidFill>
                <a:highlight>
                  <a:schemeClr val="lt1"/>
                </a:highlight>
              </a:rPr>
              <a:t>The Federal Reserve is committed to using its full range of tools to support the U.S. economy in this challenging time, thereby </a:t>
            </a:r>
            <a:r>
              <a:rPr lang="en" sz="1800" b="1">
                <a:solidFill>
                  <a:schemeClr val="dk1"/>
                </a:solidFill>
                <a:highlight>
                  <a:schemeClr val="lt1"/>
                </a:highlight>
              </a:rPr>
              <a:t>promoting its maximum employment and price stability goals.</a:t>
            </a:r>
            <a:endParaRPr/>
          </a:p>
        </p:txBody>
      </p:sp>
      <p:sp>
        <p:nvSpPr>
          <p:cNvPr id="110" name="Google Shape;110;p20"/>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Federal Reserve</a:t>
            </a:r>
            <a:endParaRPr/>
          </a:p>
        </p:txBody>
      </p:sp>
      <p:pic>
        <p:nvPicPr>
          <p:cNvPr id="111" name="Google Shape;111;p20"/>
          <p:cNvPicPr preferRelativeResize="0"/>
          <p:nvPr/>
        </p:nvPicPr>
        <p:blipFill>
          <a:blip r:embed="rId3">
            <a:alphaModFix/>
          </a:blip>
          <a:stretch>
            <a:fillRect/>
          </a:stretch>
        </p:blipFill>
        <p:spPr>
          <a:xfrm>
            <a:off x="4934750" y="556500"/>
            <a:ext cx="4072845" cy="2719701"/>
          </a:xfrm>
          <a:prstGeom prst="rect">
            <a:avLst/>
          </a:prstGeom>
          <a:noFill/>
          <a:ln>
            <a:noFill/>
          </a:ln>
        </p:spPr>
      </p:pic>
      <p:pic>
        <p:nvPicPr>
          <p:cNvPr id="112" name="Google Shape;112;p20"/>
          <p:cNvPicPr preferRelativeResize="0"/>
          <p:nvPr/>
        </p:nvPicPr>
        <p:blipFill rotWithShape="1">
          <a:blip r:embed="rId4">
            <a:alphaModFix/>
          </a:blip>
          <a:srcRect t="8775"/>
          <a:stretch/>
        </p:blipFill>
        <p:spPr>
          <a:xfrm>
            <a:off x="86675" y="2409550"/>
            <a:ext cx="4695825" cy="495300"/>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ACD9FD6C-95E9-1F4C-92CA-1EBB0B047A9E}"/>
                  </a:ext>
                </a:extLst>
              </p14:cNvPr>
              <p14:cNvContentPartPr/>
              <p14:nvPr/>
            </p14:nvContentPartPr>
            <p14:xfrm>
              <a:off x="169560" y="1414080"/>
              <a:ext cx="6915600" cy="3191400"/>
            </p14:xfrm>
          </p:contentPart>
        </mc:Choice>
        <mc:Fallback>
          <p:pic>
            <p:nvPicPr>
              <p:cNvPr id="2" name="Ink 1">
                <a:extLst>
                  <a:ext uri="{FF2B5EF4-FFF2-40B4-BE49-F238E27FC236}">
                    <a16:creationId xmlns:a16="http://schemas.microsoft.com/office/drawing/2014/main" id="{ACD9FD6C-95E9-1F4C-92CA-1EBB0B047A9E}"/>
                  </a:ext>
                </a:extLst>
              </p:cNvPr>
              <p:cNvPicPr/>
              <p:nvPr/>
            </p:nvPicPr>
            <p:blipFill>
              <a:blip r:embed="rId6"/>
              <a:stretch>
                <a:fillRect/>
              </a:stretch>
            </p:blipFill>
            <p:spPr>
              <a:xfrm>
                <a:off x="160200" y="1404720"/>
                <a:ext cx="6934320" cy="32101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interest rates affect output, inflation and unemployment</a:t>
            </a:r>
            <a:endParaRPr/>
          </a:p>
        </p:txBody>
      </p:sp>
      <p:sp>
        <p:nvSpPr>
          <p:cNvPr id="118" name="Google Shape;118;p21"/>
          <p:cNvSpPr txBox="1">
            <a:spLocks noGrp="1"/>
          </p:cNvSpPr>
          <p:nvPr>
            <p:ph type="body" idx="1"/>
          </p:nvPr>
        </p:nvSpPr>
        <p:spPr>
          <a:xfrm>
            <a:off x="311700" y="618775"/>
            <a:ext cx="8520600" cy="39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Federal Funds Rate (FFR)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Businesses ⇔ Investment</a:t>
            </a:r>
            <a:endParaRPr dirty="0"/>
          </a:p>
          <a:p>
            <a:pPr marL="0" lvl="0" indent="0" algn="l" rtl="0">
              <a:spcBef>
                <a:spcPts val="0"/>
              </a:spcBef>
              <a:spcAft>
                <a:spcPts val="0"/>
              </a:spcAft>
              <a:buNone/>
            </a:pPr>
            <a:r>
              <a:rPr lang="en" dirty="0"/>
              <a:t>Consumers ⇔ Consumption vs. saving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Without any external events (ceteris paribus): Fed increases FFR </a:t>
            </a:r>
          </a:p>
          <a:p>
            <a:pPr marL="0" lvl="0" indent="0" algn="l" rtl="0">
              <a:spcBef>
                <a:spcPts val="0"/>
              </a:spcBef>
              <a:spcAft>
                <a:spcPts val="0"/>
              </a:spcAft>
              <a:buNone/>
            </a:pPr>
            <a:r>
              <a:rPr lang="en" dirty="0"/>
              <a:t>→ r increases </a:t>
            </a:r>
          </a:p>
          <a:p>
            <a:pPr marL="0" lvl="0" indent="0" algn="l" rtl="0">
              <a:spcBef>
                <a:spcPts val="0"/>
              </a:spcBef>
              <a:spcAft>
                <a:spcPts val="0"/>
              </a:spcAft>
              <a:buNone/>
            </a:pPr>
            <a:r>
              <a:rPr lang="en" dirty="0"/>
              <a:t>→ Investment decreases and savings increases </a:t>
            </a:r>
          </a:p>
          <a:p>
            <a:pPr marL="0" lvl="0" indent="0" algn="l" rtl="0">
              <a:spcBef>
                <a:spcPts val="0"/>
              </a:spcBef>
              <a:spcAft>
                <a:spcPts val="0"/>
              </a:spcAft>
              <a:buNone/>
            </a:pPr>
            <a:r>
              <a:rPr lang="en" dirty="0"/>
              <a:t>→ Output decreases and unemployment increases </a:t>
            </a:r>
          </a:p>
          <a:p>
            <a:pPr marL="0" lvl="0" indent="0" algn="l" rtl="0">
              <a:spcBef>
                <a:spcPts val="0"/>
              </a:spcBef>
              <a:spcAft>
                <a:spcPts val="0"/>
              </a:spcAft>
              <a:buNone/>
            </a:pPr>
            <a:r>
              <a:rPr lang="en" dirty="0"/>
              <a:t>→ Wage inflation decreases </a:t>
            </a:r>
          </a:p>
          <a:p>
            <a:pPr marL="0" lvl="0" indent="0" algn="l" rtl="0">
              <a:spcBef>
                <a:spcPts val="0"/>
              </a:spcBef>
              <a:spcAft>
                <a:spcPts val="0"/>
              </a:spcAft>
              <a:buNone/>
            </a:pPr>
            <a:r>
              <a:rPr lang="en" dirty="0"/>
              <a:t>→ Inflation decreases</a:t>
            </a:r>
            <a:endParaRPr dirty="0"/>
          </a:p>
          <a:p>
            <a:pPr marL="0" lvl="0" indent="0" algn="l" rtl="0">
              <a:spcBef>
                <a:spcPts val="0"/>
              </a:spcBef>
              <a:spcAft>
                <a:spcPts val="0"/>
              </a:spcAft>
              <a:buNone/>
            </a:pPr>
            <a:r>
              <a:rPr lang="en" dirty="0"/>
              <a:t>TLDR: ↑ r → ↓Y → ↑ u → ↓π</a:t>
            </a:r>
            <a:endParaRPr dirty="0"/>
          </a:p>
        </p:txBody>
      </p:sp>
      <p:sp>
        <p:nvSpPr>
          <p:cNvPr id="4" name="Rectangle 3">
            <a:extLst>
              <a:ext uri="{FF2B5EF4-FFF2-40B4-BE49-F238E27FC236}">
                <a16:creationId xmlns:a16="http://schemas.microsoft.com/office/drawing/2014/main" id="{D14D5DFF-2B5E-2F4E-9DF3-A62D6323AD04}"/>
              </a:ext>
            </a:extLst>
          </p:cNvPr>
          <p:cNvSpPr/>
          <p:nvPr/>
        </p:nvSpPr>
        <p:spPr>
          <a:xfrm>
            <a:off x="685800" y="2834640"/>
            <a:ext cx="7406640" cy="1878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8FA7F66-525B-4B48-BA01-B50AA555EDE7}"/>
                  </a:ext>
                </a:extLst>
              </p14:cNvPr>
              <p14:cNvContentPartPr/>
              <p14:nvPr/>
            </p14:nvContentPartPr>
            <p14:xfrm>
              <a:off x="633600" y="821160"/>
              <a:ext cx="6835320" cy="3909240"/>
            </p14:xfrm>
          </p:contentPart>
        </mc:Choice>
        <mc:Fallback>
          <p:pic>
            <p:nvPicPr>
              <p:cNvPr id="2" name="Ink 1">
                <a:extLst>
                  <a:ext uri="{FF2B5EF4-FFF2-40B4-BE49-F238E27FC236}">
                    <a16:creationId xmlns:a16="http://schemas.microsoft.com/office/drawing/2014/main" id="{78FA7F66-525B-4B48-BA01-B50AA555EDE7}"/>
                  </a:ext>
                </a:extLst>
              </p:cNvPr>
              <p:cNvPicPr/>
              <p:nvPr/>
            </p:nvPicPr>
            <p:blipFill>
              <a:blip r:embed="rId4"/>
              <a:stretch>
                <a:fillRect/>
              </a:stretch>
            </p:blipFill>
            <p:spPr>
              <a:xfrm>
                <a:off x="624240" y="811800"/>
                <a:ext cx="6854040" cy="3927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928950" y="1645925"/>
            <a:ext cx="7286100" cy="135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 to the lab notebook:</a:t>
            </a:r>
            <a:endParaRPr/>
          </a:p>
          <a:p>
            <a:pPr marL="0" lvl="0" indent="0" algn="ctr" rtl="0">
              <a:spcBef>
                <a:spcPts val="0"/>
              </a:spcBef>
              <a:spcAft>
                <a:spcPts val="0"/>
              </a:spcAft>
              <a:buNone/>
            </a:pPr>
            <a:r>
              <a:rPr lang="en"/>
              <a:t>Modeling FFR decision making through the Taylor Rule</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E5753AE-74E2-0F47-8213-F924ED9E1C48}"/>
                  </a:ext>
                </a:extLst>
              </p14:cNvPr>
              <p14:cNvContentPartPr/>
              <p14:nvPr/>
            </p14:nvContentPartPr>
            <p14:xfrm>
              <a:off x="2315880" y="2699640"/>
              <a:ext cx="5574960" cy="75960"/>
            </p14:xfrm>
          </p:contentPart>
        </mc:Choice>
        <mc:Fallback>
          <p:pic>
            <p:nvPicPr>
              <p:cNvPr id="2" name="Ink 1">
                <a:extLst>
                  <a:ext uri="{FF2B5EF4-FFF2-40B4-BE49-F238E27FC236}">
                    <a16:creationId xmlns:a16="http://schemas.microsoft.com/office/drawing/2014/main" id="{1E5753AE-74E2-0F47-8213-F924ED9E1C48}"/>
                  </a:ext>
                </a:extLst>
              </p:cNvPr>
              <p:cNvPicPr/>
              <p:nvPr/>
            </p:nvPicPr>
            <p:blipFill>
              <a:blip r:embed="rId4"/>
              <a:stretch>
                <a:fillRect/>
              </a:stretch>
            </p:blipFill>
            <p:spPr>
              <a:xfrm>
                <a:off x="2306520" y="2690280"/>
                <a:ext cx="5593680" cy="946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1"/>
          </p:nvPr>
        </p:nvSpPr>
        <p:spPr>
          <a:xfrm>
            <a:off x="311700" y="406075"/>
            <a:ext cx="8520600" cy="44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highlight>
                  <a:srgbClr val="FFFFFF"/>
                </a:highlight>
              </a:rPr>
              <a:t>With inflation running persistently below this longer-run goal, the Committee will aim to a</a:t>
            </a:r>
            <a:r>
              <a:rPr lang="en" sz="2200" b="1">
                <a:highlight>
                  <a:srgbClr val="FFFFFF"/>
                </a:highlight>
              </a:rPr>
              <a:t>chieve inflation moderately above 2 percent for some time so that inflation averages 2 percent over time and longer‑term inflation expectations remain well anchored at 2 percent</a:t>
            </a:r>
            <a:r>
              <a:rPr lang="en" sz="2200">
                <a:highlight>
                  <a:srgbClr val="FFFFFF"/>
                </a:highlight>
              </a:rPr>
              <a:t>. The Committee expects to maintain an accommodative stance of monetary policy until these outcomes are achieved. The Committee decided to keep the </a:t>
            </a:r>
            <a:r>
              <a:rPr lang="en" sz="2200" b="1">
                <a:highlight>
                  <a:srgbClr val="FFFFFF"/>
                </a:highlight>
              </a:rPr>
              <a:t>target range for the federal funds rate at 0 to 1/4 percent and expects it will be appropriate to maintain this target range until labor market conditions have reached levels consistent with the Committee’s assessments of maximum employment and inflation has risen to 2 percent and is on track to moderately exceed 2 percent for some time.</a:t>
            </a:r>
            <a:endParaRPr sz="2200">
              <a:highlight>
                <a:srgbClr val="FFFFFF"/>
              </a:highlight>
            </a:endParaRPr>
          </a:p>
          <a:p>
            <a:pPr marL="457200" lvl="0" indent="-368300" algn="l" rtl="0">
              <a:spcBef>
                <a:spcPts val="0"/>
              </a:spcBef>
              <a:spcAft>
                <a:spcPts val="0"/>
              </a:spcAft>
              <a:buSzPts val="2200"/>
              <a:buChar char="-"/>
            </a:pPr>
            <a:r>
              <a:rPr lang="en" sz="2200"/>
              <a:t>Federal Open Market Committee, March 16, 2021</a:t>
            </a:r>
            <a:endParaRPr sz="2200"/>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Clr>
                <a:schemeClr val="dk1"/>
              </a:buClr>
              <a:buSzPts val="1100"/>
              <a:buFont typeface="Arial"/>
              <a:buNone/>
            </a:pPr>
            <a:endParaRPr sz="2400">
              <a:solidFill>
                <a:schemeClr val="dk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93DFE35-D9D3-284B-9710-32C3D23A754E}"/>
                  </a:ext>
                </a:extLst>
              </p14:cNvPr>
              <p14:cNvContentPartPr/>
              <p14:nvPr/>
            </p14:nvContentPartPr>
            <p14:xfrm>
              <a:off x="321840" y="2862720"/>
              <a:ext cx="8068680" cy="1393200"/>
            </p14:xfrm>
          </p:contentPart>
        </mc:Choice>
        <mc:Fallback>
          <p:pic>
            <p:nvPicPr>
              <p:cNvPr id="2" name="Ink 1">
                <a:extLst>
                  <a:ext uri="{FF2B5EF4-FFF2-40B4-BE49-F238E27FC236}">
                    <a16:creationId xmlns:a16="http://schemas.microsoft.com/office/drawing/2014/main" id="{993DFE35-D9D3-284B-9710-32C3D23A754E}"/>
                  </a:ext>
                </a:extLst>
              </p:cNvPr>
              <p:cNvPicPr/>
              <p:nvPr/>
            </p:nvPicPr>
            <p:blipFill>
              <a:blip r:embed="rId4"/>
              <a:stretch>
                <a:fillRect/>
              </a:stretch>
            </p:blipFill>
            <p:spPr>
              <a:xfrm>
                <a:off x="312480" y="2853360"/>
                <a:ext cx="8087400" cy="141192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928950" y="2143050"/>
            <a:ext cx="72861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What would happen if interest rates went below 0%?</a:t>
            </a:r>
            <a:endParaRPr sz="2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Zero Lower Bound (ZLB)</a:t>
            </a:r>
            <a:endParaRPr/>
          </a:p>
        </p:txBody>
      </p:sp>
      <p:sp>
        <p:nvSpPr>
          <p:cNvPr id="139" name="Google Shape;139;p25"/>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Fed has hit the ZLB, which is the idea that interest rates cannot go negative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Businesses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Consumers/Households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Announcements</a:t>
            </a:r>
            <a:endParaRPr/>
          </a:p>
        </p:txBody>
      </p:sp>
      <p:sp>
        <p:nvSpPr>
          <p:cNvPr id="43" name="Google Shape;43;p1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dirty="0"/>
              <a:t>There will be no lab this week. We will release a notebook demo that complements lecture, but you do not have to submit anything.</a:t>
            </a:r>
            <a:endParaRPr dirty="0"/>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928950" y="2143050"/>
            <a:ext cx="72861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a:t>What tools aside from changing the FFR does the Fed have to combat an economic downturn?</a:t>
            </a:r>
            <a:endParaRPr sz="29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183AC15-BA10-2446-B576-51DC3C5B3C4E}"/>
                  </a:ext>
                </a:extLst>
              </p14:cNvPr>
              <p14:cNvContentPartPr/>
              <p14:nvPr/>
            </p14:nvContentPartPr>
            <p14:xfrm>
              <a:off x="4948200" y="3721680"/>
              <a:ext cx="360" cy="360"/>
            </p14:xfrm>
          </p:contentPart>
        </mc:Choice>
        <mc:Fallback>
          <p:pic>
            <p:nvPicPr>
              <p:cNvPr id="2" name="Ink 1">
                <a:extLst>
                  <a:ext uri="{FF2B5EF4-FFF2-40B4-BE49-F238E27FC236}">
                    <a16:creationId xmlns:a16="http://schemas.microsoft.com/office/drawing/2014/main" id="{E183AC15-BA10-2446-B576-51DC3C5B3C4E}"/>
                  </a:ext>
                </a:extLst>
              </p:cNvPr>
              <p:cNvPicPr/>
              <p:nvPr/>
            </p:nvPicPr>
            <p:blipFill>
              <a:blip r:embed="rId4"/>
              <a:stretch>
                <a:fillRect/>
              </a:stretch>
            </p:blipFill>
            <p:spPr>
              <a:xfrm>
                <a:off x="4938840" y="3712320"/>
                <a:ext cx="19080" cy="190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solidFill>
                  <a:srgbClr val="333333"/>
                </a:solidFill>
                <a:highlight>
                  <a:srgbClr val="FFFFFF"/>
                </a:highlight>
              </a:rPr>
              <a:t>“In addition, the Federal Reserve will continue to increase its holdings of Treasury securities by at least $80 billion per month and of agency mortgage‑backed securities by at least $40 billion per month until substantial further progress has been made toward the Committee’s maximum employment and price stability goals. These asset purchases help foster smooth market functioning and accommodative financial “conditions, thereby supporting the flow of credit to households and businesses.</a:t>
            </a:r>
            <a:endParaRPr sz="2200"/>
          </a:p>
        </p:txBody>
      </p:sp>
      <p:sp>
        <p:nvSpPr>
          <p:cNvPr id="150" name="Google Shape;150;p27"/>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Quantitative Easing (QE)</a:t>
            </a:r>
            <a:endParaRPr/>
          </a:p>
        </p:txBody>
      </p:sp>
      <p:pic>
        <p:nvPicPr>
          <p:cNvPr id="151" name="Google Shape;151;p27"/>
          <p:cNvPicPr preferRelativeResize="0"/>
          <p:nvPr/>
        </p:nvPicPr>
        <p:blipFill>
          <a:blip r:embed="rId3">
            <a:alphaModFix/>
          </a:blip>
          <a:stretch>
            <a:fillRect/>
          </a:stretch>
        </p:blipFill>
        <p:spPr>
          <a:xfrm>
            <a:off x="319150" y="2725587"/>
            <a:ext cx="8291500" cy="183222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DD62A4E-4480-EC48-B0C9-E889875F340F}"/>
                  </a:ext>
                </a:extLst>
              </p14:cNvPr>
              <p14:cNvContentPartPr/>
              <p14:nvPr/>
            </p14:nvContentPartPr>
            <p14:xfrm>
              <a:off x="6897960" y="2764800"/>
              <a:ext cx="360" cy="360"/>
            </p14:xfrm>
          </p:contentPart>
        </mc:Choice>
        <mc:Fallback>
          <p:pic>
            <p:nvPicPr>
              <p:cNvPr id="2" name="Ink 1">
                <a:extLst>
                  <a:ext uri="{FF2B5EF4-FFF2-40B4-BE49-F238E27FC236}">
                    <a16:creationId xmlns:a16="http://schemas.microsoft.com/office/drawing/2014/main" id="{8DD62A4E-4480-EC48-B0C9-E889875F340F}"/>
                  </a:ext>
                </a:extLst>
              </p:cNvPr>
              <p:cNvPicPr/>
              <p:nvPr/>
            </p:nvPicPr>
            <p:blipFill>
              <a:blip r:embed="rId5"/>
              <a:stretch>
                <a:fillRect/>
              </a:stretch>
            </p:blipFill>
            <p:spPr>
              <a:xfrm>
                <a:off x="6888600" y="2755440"/>
                <a:ext cx="19080" cy="1908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4918350" y="685750"/>
            <a:ext cx="4058349" cy="4032325"/>
          </a:xfrm>
          <a:prstGeom prst="rect">
            <a:avLst/>
          </a:prstGeom>
          <a:noFill/>
          <a:ln>
            <a:noFill/>
          </a:ln>
        </p:spPr>
      </p:pic>
      <p:pic>
        <p:nvPicPr>
          <p:cNvPr id="157" name="Google Shape;157;p28"/>
          <p:cNvPicPr preferRelativeResize="0"/>
          <p:nvPr/>
        </p:nvPicPr>
        <p:blipFill>
          <a:blip r:embed="rId4">
            <a:alphaModFix/>
          </a:blip>
          <a:stretch>
            <a:fillRect/>
          </a:stretch>
        </p:blipFill>
        <p:spPr>
          <a:xfrm>
            <a:off x="622175" y="685750"/>
            <a:ext cx="3488553" cy="2355901"/>
          </a:xfrm>
          <a:prstGeom prst="rect">
            <a:avLst/>
          </a:prstGeom>
          <a:noFill/>
          <a:ln>
            <a:noFill/>
          </a:ln>
        </p:spPr>
      </p:pic>
      <p:sp>
        <p:nvSpPr>
          <p:cNvPr id="158" name="Google Shape;158;p28"/>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QE?</a:t>
            </a:r>
            <a:endParaRPr/>
          </a:p>
        </p:txBody>
      </p:sp>
      <p:sp>
        <p:nvSpPr>
          <p:cNvPr id="159" name="Google Shape;159;p28"/>
          <p:cNvSpPr txBox="1"/>
          <p:nvPr/>
        </p:nvSpPr>
        <p:spPr>
          <a:xfrm>
            <a:off x="121850" y="3253225"/>
            <a:ext cx="4489200" cy="13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Goal: </a:t>
            </a:r>
            <a:r>
              <a:rPr lang="en" sz="1800">
                <a:solidFill>
                  <a:srgbClr val="333333"/>
                </a:solidFill>
                <a:highlight>
                  <a:srgbClr val="FFFFFF"/>
                </a:highlight>
                <a:latin typeface="Calibri"/>
                <a:ea typeface="Calibri"/>
                <a:cs typeface="Calibri"/>
                <a:sym typeface="Calibri"/>
              </a:rPr>
              <a:t>Increase the money supply and provide banks with liquidity, allowing them to increase lending, while decreasing risk (lower risk premia) and uncertainty in the market</a:t>
            </a:r>
            <a:endParaRPr sz="1800">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A9BC2B4D-3AD4-0E4C-8007-062F44D0E44E}"/>
                  </a:ext>
                </a:extLst>
              </p14:cNvPr>
              <p14:cNvContentPartPr/>
              <p14:nvPr/>
            </p14:nvContentPartPr>
            <p14:xfrm>
              <a:off x="159120" y="1117080"/>
              <a:ext cx="3561120" cy="3367800"/>
            </p14:xfrm>
          </p:contentPart>
        </mc:Choice>
        <mc:Fallback>
          <p:pic>
            <p:nvPicPr>
              <p:cNvPr id="2" name="Ink 1">
                <a:extLst>
                  <a:ext uri="{FF2B5EF4-FFF2-40B4-BE49-F238E27FC236}">
                    <a16:creationId xmlns:a16="http://schemas.microsoft.com/office/drawing/2014/main" id="{A9BC2B4D-3AD4-0E4C-8007-062F44D0E44E}"/>
                  </a:ext>
                </a:extLst>
              </p:cNvPr>
              <p:cNvPicPr/>
              <p:nvPr/>
            </p:nvPicPr>
            <p:blipFill>
              <a:blip r:embed="rId6"/>
              <a:stretch>
                <a:fillRect/>
              </a:stretch>
            </p:blipFill>
            <p:spPr>
              <a:xfrm>
                <a:off x="149760" y="1107720"/>
                <a:ext cx="3579840" cy="33865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Forward Guidance</a:t>
            </a:r>
            <a:endParaRPr/>
          </a:p>
        </p:txBody>
      </p:sp>
      <p:sp>
        <p:nvSpPr>
          <p:cNvPr id="165" name="Google Shape;165;p2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highlight>
                  <a:schemeClr val="lt1"/>
                </a:highlight>
              </a:rPr>
              <a:t>“The Committee [...] expects it will be appropriate to maintain this target range until labor market conditions have reached levels consistent with the Committee’s assessments of maximum employment and inflation has risen to 2 percent and is on track to moderately exceed 2 percent for some time.”</a:t>
            </a:r>
            <a:endParaRPr sz="190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900" b="1">
              <a:highlight>
                <a:srgbClr val="FFFFFF"/>
              </a:highlight>
            </a:endParaRPr>
          </a:p>
          <a:p>
            <a:pPr marL="457200" lvl="0" indent="-349250" algn="l" rtl="0">
              <a:spcBef>
                <a:spcPts val="0"/>
              </a:spcBef>
              <a:spcAft>
                <a:spcPts val="0"/>
              </a:spcAft>
              <a:buClr>
                <a:schemeClr val="dk1"/>
              </a:buClr>
              <a:buSzPts val="1900"/>
              <a:buChar char="-"/>
            </a:pPr>
            <a:r>
              <a:rPr lang="en" sz="1900">
                <a:solidFill>
                  <a:schemeClr val="dk1"/>
                </a:solidFill>
              </a:rPr>
              <a:t>Federal Open Market Committee, 11/5/20</a:t>
            </a:r>
            <a:endParaRPr sz="1900">
              <a:solidFill>
                <a:schemeClr val="dk1"/>
              </a:solidFill>
            </a:endParaRPr>
          </a:p>
          <a:p>
            <a:pPr marL="0" lvl="0" indent="0" algn="l" rtl="0">
              <a:spcBef>
                <a:spcPts val="0"/>
              </a:spcBef>
              <a:spcAft>
                <a:spcPts val="0"/>
              </a:spcAft>
              <a:buNone/>
            </a:pPr>
            <a:endParaRPr sz="1900">
              <a:solidFill>
                <a:schemeClr val="dk1"/>
              </a:solidFill>
            </a:endParaRPr>
          </a:p>
          <a:p>
            <a:pPr marL="0" lvl="0" indent="0" algn="l" rtl="0">
              <a:lnSpc>
                <a:spcPct val="115000"/>
              </a:lnSpc>
              <a:spcBef>
                <a:spcPts val="0"/>
              </a:spcBef>
              <a:spcAft>
                <a:spcPts val="0"/>
              </a:spcAft>
              <a:buNone/>
            </a:pPr>
            <a:r>
              <a:rPr lang="en" sz="1900">
                <a:highlight>
                  <a:srgbClr val="FFFFFF"/>
                </a:highlight>
              </a:rPr>
              <a:t>Lower expected future short rates → lower current long rates (long rates are average of expected future short rates) → cheaper credit → higher spending</a:t>
            </a:r>
            <a:endParaRPr sz="1900">
              <a:highlight>
                <a:srgbClr val="FFFFFF"/>
              </a:highlight>
            </a:endParaRPr>
          </a:p>
          <a:p>
            <a:pPr marL="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endParaRPr/>
          </a:p>
        </p:txBody>
      </p:sp>
      <p:pic>
        <p:nvPicPr>
          <p:cNvPr id="166" name="Google Shape;166;p29"/>
          <p:cNvPicPr preferRelativeResize="0"/>
          <p:nvPr/>
        </p:nvPicPr>
        <p:blipFill>
          <a:blip r:embed="rId3">
            <a:alphaModFix/>
          </a:blip>
          <a:stretch>
            <a:fillRect/>
          </a:stretch>
        </p:blipFill>
        <p:spPr>
          <a:xfrm>
            <a:off x="580363" y="3606150"/>
            <a:ext cx="6467475" cy="10477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AE2708C-E9FC-B444-B01B-0798CC600D22}"/>
                  </a:ext>
                </a:extLst>
              </p14:cNvPr>
              <p14:cNvContentPartPr/>
              <p14:nvPr/>
            </p14:nvContentPartPr>
            <p14:xfrm>
              <a:off x="327960" y="902160"/>
              <a:ext cx="7649640" cy="3562200"/>
            </p14:xfrm>
          </p:contentPart>
        </mc:Choice>
        <mc:Fallback>
          <p:pic>
            <p:nvPicPr>
              <p:cNvPr id="2" name="Ink 1">
                <a:extLst>
                  <a:ext uri="{FF2B5EF4-FFF2-40B4-BE49-F238E27FC236}">
                    <a16:creationId xmlns:a16="http://schemas.microsoft.com/office/drawing/2014/main" id="{3AE2708C-E9FC-B444-B01B-0798CC600D22}"/>
                  </a:ext>
                </a:extLst>
              </p:cNvPr>
              <p:cNvPicPr/>
              <p:nvPr/>
            </p:nvPicPr>
            <p:blipFill>
              <a:blip r:embed="rId5"/>
              <a:stretch>
                <a:fillRect/>
              </a:stretch>
            </p:blipFill>
            <p:spPr>
              <a:xfrm>
                <a:off x="318600" y="892800"/>
                <a:ext cx="7668360" cy="358092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Fiscal Policy</a:t>
            </a:r>
            <a:endParaRPr/>
          </a:p>
        </p:txBody>
      </p:sp>
      <p:sp>
        <p:nvSpPr>
          <p:cNvPr id="172" name="Google Shape;172;p3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Marginal Propensity to Consume (MPC)</a:t>
            </a:r>
            <a:endParaRPr/>
          </a:p>
          <a:p>
            <a:pPr marL="0" lvl="0" indent="0" algn="l" rtl="0">
              <a:spcBef>
                <a:spcPts val="0"/>
              </a:spcBef>
              <a:spcAft>
                <a:spcPts val="0"/>
              </a:spcAft>
              <a:buNone/>
            </a:pPr>
            <a:r>
              <a:rPr lang="en"/>
              <a:t>Multiplier Effect: The total change in output is greater than the initial change because of further rounds of spending</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Keynes: The government should act as a benevolent social planner during times of high unemployment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Automatic stabilizers = Social Welfare Net</a:t>
            </a:r>
            <a:endParaRPr/>
          </a:p>
          <a:p>
            <a:pPr marL="0" lvl="0" indent="0" algn="l" rtl="0">
              <a:spcBef>
                <a:spcPts val="0"/>
              </a:spcBef>
              <a:spcAft>
                <a:spcPts val="0"/>
              </a:spcAft>
              <a:buNone/>
            </a:pPr>
            <a:r>
              <a:rPr lang="en"/>
              <a:t>Unemployment insurance, social security payments</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4F18251-2E42-FF42-A1E2-3690A1ABF2E7}"/>
                  </a:ext>
                </a:extLst>
              </p14:cNvPr>
              <p14:cNvContentPartPr/>
              <p14:nvPr/>
            </p14:nvContentPartPr>
            <p14:xfrm>
              <a:off x="92520" y="710640"/>
              <a:ext cx="4082760" cy="947520"/>
            </p14:xfrm>
          </p:contentPart>
        </mc:Choice>
        <mc:Fallback>
          <p:pic>
            <p:nvPicPr>
              <p:cNvPr id="2" name="Ink 1">
                <a:extLst>
                  <a:ext uri="{FF2B5EF4-FFF2-40B4-BE49-F238E27FC236}">
                    <a16:creationId xmlns:a16="http://schemas.microsoft.com/office/drawing/2014/main" id="{84F18251-2E42-FF42-A1E2-3690A1ABF2E7}"/>
                  </a:ext>
                </a:extLst>
              </p:cNvPr>
              <p:cNvPicPr/>
              <p:nvPr/>
            </p:nvPicPr>
            <p:blipFill>
              <a:blip r:embed="rId4"/>
              <a:stretch>
                <a:fillRect/>
              </a:stretch>
            </p:blipFill>
            <p:spPr>
              <a:xfrm>
                <a:off x="83160" y="701280"/>
                <a:ext cx="4101480" cy="96624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Rationale for government stimulus</a:t>
            </a:r>
            <a:endParaRPr/>
          </a:p>
        </p:txBody>
      </p:sp>
      <p:sp>
        <p:nvSpPr>
          <p:cNvPr id="178" name="Google Shape;178;p3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part of society has the largest MPC?</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By extension, fiscal stimulus targeted to which income section would yield the greatest change in economic activity?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t>A: The bottom 20% in incomes</a:t>
            </a:r>
            <a:endParaRPr/>
          </a:p>
          <a:p>
            <a:pPr marL="0" lvl="0" indent="0" algn="l" rtl="0">
              <a:spcBef>
                <a:spcPts val="0"/>
              </a:spcBef>
              <a:spcAft>
                <a:spcPts val="0"/>
              </a:spcAft>
              <a:buNone/>
            </a:pPr>
            <a:r>
              <a:rPr lang="en"/>
              <a:t>B: The middle class</a:t>
            </a:r>
            <a:endParaRPr/>
          </a:p>
          <a:p>
            <a:pPr marL="0" lvl="0" indent="0" algn="l" rtl="0">
              <a:spcBef>
                <a:spcPts val="0"/>
              </a:spcBef>
              <a:spcAft>
                <a:spcPts val="0"/>
              </a:spcAft>
              <a:buNone/>
            </a:pPr>
            <a:r>
              <a:rPr lang="en"/>
              <a:t>C: The top 1%</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5D88275-14C9-A942-A34A-B21DDF295E16}"/>
                  </a:ext>
                </a:extLst>
              </p14:cNvPr>
              <p14:cNvContentPartPr/>
              <p14:nvPr/>
            </p14:nvContentPartPr>
            <p14:xfrm>
              <a:off x="264600" y="2150280"/>
              <a:ext cx="346680" cy="338040"/>
            </p14:xfrm>
          </p:contentPart>
        </mc:Choice>
        <mc:Fallback>
          <p:pic>
            <p:nvPicPr>
              <p:cNvPr id="2" name="Ink 1">
                <a:extLst>
                  <a:ext uri="{FF2B5EF4-FFF2-40B4-BE49-F238E27FC236}">
                    <a16:creationId xmlns:a16="http://schemas.microsoft.com/office/drawing/2014/main" id="{95D88275-14C9-A942-A34A-B21DDF295E16}"/>
                  </a:ext>
                </a:extLst>
              </p:cNvPr>
              <p:cNvPicPr/>
              <p:nvPr/>
            </p:nvPicPr>
            <p:blipFill>
              <a:blip r:embed="rId4"/>
              <a:stretch>
                <a:fillRect/>
              </a:stretch>
            </p:blipFill>
            <p:spPr>
              <a:xfrm>
                <a:off x="255240" y="2140920"/>
                <a:ext cx="365400" cy="35676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32"/>
          <p:cNvPicPr preferRelativeResize="0"/>
          <p:nvPr/>
        </p:nvPicPr>
        <p:blipFill>
          <a:blip r:embed="rId3">
            <a:alphaModFix/>
          </a:blip>
          <a:stretch>
            <a:fillRect/>
          </a:stretch>
        </p:blipFill>
        <p:spPr>
          <a:xfrm>
            <a:off x="2269475" y="718528"/>
            <a:ext cx="5548850" cy="37064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the pandemic breaks macroeconomic theory</a:t>
            </a:r>
            <a:endParaRPr/>
          </a:p>
        </p:txBody>
      </p:sp>
      <p:sp>
        <p:nvSpPr>
          <p:cNvPr id="189" name="Google Shape;189;p3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r>
              <a:rPr lang="en">
                <a:solidFill>
                  <a:srgbClr val="333333"/>
                </a:solidFill>
                <a:highlight>
                  <a:srgbClr val="FFFFFF"/>
                </a:highlight>
              </a:rPr>
              <a:t>And this plunge isn’t just quantitatively off the charts; </a:t>
            </a:r>
            <a:r>
              <a:rPr lang="en" b="1">
                <a:solidFill>
                  <a:srgbClr val="333333"/>
                </a:solidFill>
                <a:highlight>
                  <a:srgbClr val="FFFFFF"/>
                </a:highlight>
              </a:rPr>
              <a:t>it’s qualitatively different from anything we’ve seen before</a:t>
            </a:r>
            <a:r>
              <a:rPr lang="en">
                <a:solidFill>
                  <a:srgbClr val="333333"/>
                </a:solidFill>
                <a:highlight>
                  <a:srgbClr val="FFFFFF"/>
                </a:highlight>
              </a:rPr>
              <a:t>. … So far this slump mainly reflects the deliberate, necessary shutdown of activities that increase the rate of infection.” </a:t>
            </a:r>
            <a:endParaRPr>
              <a:solidFill>
                <a:srgbClr val="333333"/>
              </a:solidFill>
              <a:highlight>
                <a:srgbClr val="FFFFFF"/>
              </a:highlight>
            </a:endParaRPr>
          </a:p>
          <a:p>
            <a:pPr marL="0" lvl="0" indent="0" algn="l" rtl="0">
              <a:spcBef>
                <a:spcPts val="0"/>
              </a:spcBef>
              <a:spcAft>
                <a:spcPts val="0"/>
              </a:spcAft>
              <a:buNone/>
            </a:pPr>
            <a:r>
              <a:rPr lang="en">
                <a:solidFill>
                  <a:srgbClr val="333333"/>
                </a:solidFill>
                <a:highlight>
                  <a:srgbClr val="FFFFFF"/>
                </a:highlight>
              </a:rPr>
              <a:t>- Paul Krugman, March 2020</a:t>
            </a:r>
            <a:endParaRPr>
              <a:solidFill>
                <a:srgbClr val="333333"/>
              </a:solidFill>
              <a:highlight>
                <a:srgbClr val="FFFFFF"/>
              </a:highlight>
            </a:endParaRPr>
          </a:p>
          <a:p>
            <a:pPr marL="0" lvl="0" indent="0" algn="l" rtl="0">
              <a:spcBef>
                <a:spcPts val="0"/>
              </a:spcBef>
              <a:spcAft>
                <a:spcPts val="0"/>
              </a:spcAft>
              <a:buNone/>
            </a:pPr>
            <a:endParaRPr>
              <a:solidFill>
                <a:srgbClr val="333333"/>
              </a:solidFill>
              <a:highlight>
                <a:srgbClr val="FFFFFF"/>
              </a:highlight>
            </a:endParaRPr>
          </a:p>
          <a:p>
            <a:pPr marL="0" lvl="0" indent="0" algn="l" rtl="0">
              <a:spcBef>
                <a:spcPts val="0"/>
              </a:spcBef>
              <a:spcAft>
                <a:spcPts val="0"/>
              </a:spcAft>
              <a:buNone/>
            </a:pPr>
            <a:r>
              <a:rPr lang="en">
                <a:solidFill>
                  <a:srgbClr val="333333"/>
                </a:solidFill>
                <a:highlight>
                  <a:srgbClr val="FFFFFF"/>
                </a:highlight>
              </a:rPr>
              <a:t>Policy during a recession driven by a slump in demand: broad-based economic stimulus</a:t>
            </a:r>
            <a:endParaRPr>
              <a:solidFill>
                <a:srgbClr val="333333"/>
              </a:solidFill>
              <a:highlight>
                <a:srgbClr val="FFFFFF"/>
              </a:highlight>
            </a:endParaRPr>
          </a:p>
          <a:p>
            <a:pPr marL="0" lvl="0" indent="0" algn="l" rtl="0">
              <a:spcBef>
                <a:spcPts val="0"/>
              </a:spcBef>
              <a:spcAft>
                <a:spcPts val="0"/>
              </a:spcAft>
              <a:buNone/>
            </a:pPr>
            <a:endParaRPr>
              <a:solidFill>
                <a:srgbClr val="333333"/>
              </a:solidFill>
              <a:highlight>
                <a:srgbClr val="FFFFFF"/>
              </a:highlight>
            </a:endParaRPr>
          </a:p>
          <a:p>
            <a:pPr marL="0" lvl="0" indent="0" algn="l" rtl="0">
              <a:spcBef>
                <a:spcPts val="0"/>
              </a:spcBef>
              <a:spcAft>
                <a:spcPts val="0"/>
              </a:spcAft>
              <a:buNone/>
            </a:pPr>
            <a:r>
              <a:rPr lang="en">
                <a:solidFill>
                  <a:srgbClr val="333333"/>
                </a:solidFill>
                <a:highlight>
                  <a:srgbClr val="FFFFFF"/>
                </a:highlight>
              </a:rPr>
              <a:t>Policy during this pandemic: Helping those who are most in need to survive health-wise and economically</a:t>
            </a:r>
            <a:endParaRPr>
              <a:solidFill>
                <a:srgbClr val="333333"/>
              </a:solidFill>
              <a:highlight>
                <a:srgbClr val="FFFFFF"/>
              </a:highlight>
            </a:endParaRPr>
          </a:p>
          <a:p>
            <a:pPr marL="0" lvl="0" indent="0" algn="l" rtl="0">
              <a:spcBef>
                <a:spcPts val="0"/>
              </a:spcBef>
              <a:spcAft>
                <a:spcPts val="0"/>
              </a:spcAft>
              <a:buNone/>
            </a:pPr>
            <a:endParaRPr>
              <a:solidFill>
                <a:srgbClr val="333333"/>
              </a:solidFill>
              <a:highlight>
                <a:srgbClr val="FFFFFF"/>
              </a:highlight>
            </a:endParaRPr>
          </a:p>
          <a:p>
            <a:pPr marL="0" lvl="0" indent="0" algn="l" rtl="0">
              <a:spcBef>
                <a:spcPts val="0"/>
              </a:spcBef>
              <a:spcAft>
                <a:spcPts val="0"/>
              </a:spcAft>
              <a:buNone/>
            </a:pPr>
            <a:endParaRPr>
              <a:solidFill>
                <a:srgbClr val="333333"/>
              </a:solidFill>
              <a:highlight>
                <a:srgbClr val="FFFFFF"/>
              </a:highlight>
            </a:endParaRPr>
          </a:p>
          <a:p>
            <a:pPr marL="0" lvl="0" indent="0" algn="l" rtl="0">
              <a:spcBef>
                <a:spcPts val="0"/>
              </a:spcBef>
              <a:spcAft>
                <a:spcPts val="0"/>
              </a:spcAft>
              <a:buNone/>
            </a:pPr>
            <a:endParaRPr sz="150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Fiscal Policy in action: American Rescue Plan (2021)</a:t>
            </a:r>
            <a:endParaRPr/>
          </a:p>
        </p:txBody>
      </p:sp>
      <p:pic>
        <p:nvPicPr>
          <p:cNvPr id="195" name="Google Shape;195;p34"/>
          <p:cNvPicPr preferRelativeResize="0"/>
          <p:nvPr/>
        </p:nvPicPr>
        <p:blipFill>
          <a:blip r:embed="rId3">
            <a:alphaModFix/>
          </a:blip>
          <a:stretch>
            <a:fillRect/>
          </a:stretch>
        </p:blipFill>
        <p:spPr>
          <a:xfrm>
            <a:off x="6133525" y="548039"/>
            <a:ext cx="2727835" cy="4364536"/>
          </a:xfrm>
          <a:prstGeom prst="rect">
            <a:avLst/>
          </a:prstGeom>
          <a:noFill/>
          <a:ln>
            <a:noFill/>
          </a:ln>
        </p:spPr>
      </p:pic>
      <p:sp>
        <p:nvSpPr>
          <p:cNvPr id="196" name="Google Shape;196;p34"/>
          <p:cNvSpPr txBox="1">
            <a:spLocks noGrp="1"/>
          </p:cNvSpPr>
          <p:nvPr>
            <p:ph type="body" idx="1"/>
          </p:nvPr>
        </p:nvSpPr>
        <p:spPr>
          <a:xfrm>
            <a:off x="72850" y="548050"/>
            <a:ext cx="5890500" cy="4364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$1.9 trillion fiscal stimulus bill passed by Congress and signed by President Biden in early March</a:t>
            </a:r>
            <a:endParaRPr sz="1600"/>
          </a:p>
          <a:p>
            <a:pPr marL="457200" lvl="0" indent="-330200" algn="l" rtl="0">
              <a:spcBef>
                <a:spcPts val="0"/>
              </a:spcBef>
              <a:spcAft>
                <a:spcPts val="0"/>
              </a:spcAft>
              <a:buSzPts val="1600"/>
              <a:buChar char="-"/>
            </a:pPr>
            <a:r>
              <a:rPr lang="en" sz="1600">
                <a:highlight>
                  <a:srgbClr val="FFFFFF"/>
                </a:highlight>
              </a:rPr>
              <a:t>Individuals earning up to $75,000 and couples earning up to $150,000 will receive the full direct payments of $1,400 per person</a:t>
            </a:r>
            <a:endParaRPr sz="1600">
              <a:highlight>
                <a:srgbClr val="FFFFFF"/>
              </a:highlight>
            </a:endParaRPr>
          </a:p>
          <a:p>
            <a:pPr marL="457200" lvl="0" indent="-330200" algn="l" rtl="0">
              <a:spcBef>
                <a:spcPts val="0"/>
              </a:spcBef>
              <a:spcAft>
                <a:spcPts val="0"/>
              </a:spcAft>
              <a:buSzPts val="1600"/>
              <a:buChar char="-"/>
            </a:pPr>
            <a:r>
              <a:rPr lang="en" sz="1600">
                <a:highlight>
                  <a:srgbClr val="FFFFFF"/>
                </a:highlight>
              </a:rPr>
              <a:t>Federal unemployment insurance payments will remain at $300 per week, extended through Sept. 6</a:t>
            </a:r>
            <a:endParaRPr sz="1600">
              <a:highlight>
                <a:srgbClr val="FFFFFF"/>
              </a:highlight>
            </a:endParaRPr>
          </a:p>
          <a:p>
            <a:pPr marL="457200" lvl="0" indent="-330200" algn="l" rtl="0">
              <a:spcBef>
                <a:spcPts val="0"/>
              </a:spcBef>
              <a:spcAft>
                <a:spcPts val="0"/>
              </a:spcAft>
              <a:buSzPts val="1600"/>
              <a:buChar char="-"/>
            </a:pPr>
            <a:r>
              <a:rPr lang="en" sz="1600">
                <a:highlight>
                  <a:srgbClr val="FFFFFF"/>
                </a:highlight>
              </a:rPr>
              <a:t>$7.25 billion in new money for the small-business loan program</a:t>
            </a:r>
            <a:endParaRPr sz="1600">
              <a:highlight>
                <a:srgbClr val="FFFFFF"/>
              </a:highlight>
            </a:endParaRPr>
          </a:p>
          <a:p>
            <a:pPr marL="457200" lvl="0" indent="-330200" algn="l" rtl="0">
              <a:spcBef>
                <a:spcPts val="0"/>
              </a:spcBef>
              <a:spcAft>
                <a:spcPts val="0"/>
              </a:spcAft>
              <a:buSzPts val="1600"/>
              <a:buChar char="-"/>
            </a:pPr>
            <a:r>
              <a:rPr lang="en" sz="1600">
                <a:highlight>
                  <a:srgbClr val="FFFFFF"/>
                </a:highlight>
              </a:rPr>
              <a:t>$128 billion in grants to state educational agencies plus</a:t>
            </a:r>
            <a:r>
              <a:rPr lang="en" sz="1600" b="1">
                <a:highlight>
                  <a:srgbClr val="FFFFFF"/>
                </a:highlight>
              </a:rPr>
              <a:t> </a:t>
            </a:r>
            <a:r>
              <a:rPr lang="en" sz="1600">
                <a:highlight>
                  <a:srgbClr val="FFFFFF"/>
                </a:highlight>
              </a:rPr>
              <a:t>$39 billion in grants to higher education institutions</a:t>
            </a:r>
            <a:endParaRPr sz="1600">
              <a:highlight>
                <a:srgbClr val="FFFFFF"/>
              </a:highlight>
            </a:endParaRPr>
          </a:p>
          <a:p>
            <a:pPr marL="457200" lvl="0" indent="-330200" algn="l" rtl="0">
              <a:spcBef>
                <a:spcPts val="0"/>
              </a:spcBef>
              <a:spcAft>
                <a:spcPts val="0"/>
              </a:spcAft>
              <a:buSzPts val="1600"/>
              <a:buChar char="-"/>
            </a:pPr>
            <a:r>
              <a:rPr lang="en" sz="1600">
                <a:highlight>
                  <a:srgbClr val="FFFFFF"/>
                </a:highlight>
              </a:rPr>
              <a:t>$4.5 billion for the Low Income Home Energy Assistance Program  to help families with home heating and cooling costs and $1.4 billion for programs under the Older Americans Act</a:t>
            </a:r>
            <a:endParaRPr sz="1600">
              <a:highlight>
                <a:srgbClr val="FFFFFF"/>
              </a:highlight>
            </a:endParaRPr>
          </a:p>
          <a:p>
            <a:pPr marL="457200" lvl="0" indent="-330200" algn="l" rtl="0">
              <a:spcBef>
                <a:spcPts val="0"/>
              </a:spcBef>
              <a:spcAft>
                <a:spcPts val="0"/>
              </a:spcAft>
              <a:buSzPts val="1600"/>
              <a:buChar char="-"/>
            </a:pPr>
            <a:r>
              <a:rPr lang="en" sz="1600">
                <a:highlight>
                  <a:srgbClr val="FFFFFF"/>
                </a:highlight>
              </a:rPr>
              <a:t>The CDC  will receive $7.5 billion to track, administer and distribute COVID-19 vaccines; $46 billion will go toward diagnosing and tracing coronavirus infections</a:t>
            </a:r>
            <a:endParaRPr sz="1600">
              <a:highlight>
                <a:srgbClr val="FFFFFF"/>
              </a:highlight>
            </a:endParaRPr>
          </a:p>
          <a:p>
            <a:pPr marL="0" lvl="0" indent="0" algn="l" rtl="0">
              <a:spcBef>
                <a:spcPts val="0"/>
              </a:spcBef>
              <a:spcAft>
                <a:spcPts val="0"/>
              </a:spcAft>
              <a:buNone/>
            </a:pPr>
            <a:endParaRPr>
              <a:solidFill>
                <a:srgbClr val="333333"/>
              </a:solidFill>
              <a:highlight>
                <a:srgbClr val="FFFFFF"/>
              </a:highlight>
            </a:endParaRPr>
          </a:p>
          <a:p>
            <a:pPr marL="0" lvl="0" indent="0" algn="l" rtl="0">
              <a:spcBef>
                <a:spcPts val="0"/>
              </a:spcBef>
              <a:spcAft>
                <a:spcPts val="0"/>
              </a:spcAft>
              <a:buNone/>
            </a:pPr>
            <a:endParaRPr sz="150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Coronavirus checks</a:t>
            </a:r>
            <a:endParaRPr/>
          </a:p>
        </p:txBody>
      </p:sp>
      <p:pic>
        <p:nvPicPr>
          <p:cNvPr id="202" name="Google Shape;202;p35"/>
          <p:cNvPicPr preferRelativeResize="0"/>
          <p:nvPr/>
        </p:nvPicPr>
        <p:blipFill>
          <a:blip r:embed="rId3">
            <a:alphaModFix/>
          </a:blip>
          <a:stretch>
            <a:fillRect/>
          </a:stretch>
        </p:blipFill>
        <p:spPr>
          <a:xfrm>
            <a:off x="817550" y="572025"/>
            <a:ext cx="7508899" cy="4223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Today’s class</a:t>
            </a:r>
            <a:endParaRPr dirty="0"/>
          </a:p>
        </p:txBody>
      </p:sp>
      <p:sp>
        <p:nvSpPr>
          <p:cNvPr id="49" name="Google Shape;49;p1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400" dirty="0"/>
              <a:t>A crash course in Macroeconomic policy: theory and rationale</a:t>
            </a:r>
            <a:endParaRPr sz="2400" dirty="0"/>
          </a:p>
          <a:p>
            <a:pPr marL="0" lvl="0" indent="0" algn="l" rtl="0">
              <a:lnSpc>
                <a:spcPct val="150000"/>
              </a:lnSpc>
              <a:spcBef>
                <a:spcPts val="0"/>
              </a:spcBef>
              <a:spcAft>
                <a:spcPts val="0"/>
              </a:spcAft>
              <a:buNone/>
            </a:pPr>
            <a:r>
              <a:rPr lang="en" sz="2400" dirty="0"/>
              <a:t>Monetary and Fiscal Policy during the COVID-19 pandemic</a:t>
            </a:r>
            <a:endParaRPr sz="2400" dirty="0"/>
          </a:p>
          <a:p>
            <a:pPr marL="0" lvl="0" indent="0" algn="l" rtl="0">
              <a:lnSpc>
                <a:spcPct val="150000"/>
              </a:lnSpc>
              <a:spcBef>
                <a:spcPts val="0"/>
              </a:spcBef>
              <a:spcAft>
                <a:spcPts val="0"/>
              </a:spcAft>
              <a:buNone/>
            </a:pPr>
            <a:endParaRPr sz="2400" dirty="0"/>
          </a:p>
          <a:p>
            <a:pPr marL="0" lvl="0" indent="0" algn="l" rtl="0">
              <a:lnSpc>
                <a:spcPct val="150000"/>
              </a:lnSpc>
              <a:spcBef>
                <a:spcPts val="0"/>
              </a:spcBef>
              <a:spcAft>
                <a:spcPts val="0"/>
              </a:spcAft>
              <a:buNone/>
            </a:pPr>
            <a:r>
              <a:rPr lang="en" sz="2400" dirty="0"/>
              <a:t>Guest Speaker: Renowned Macroeconomist, John Bates Clark Medalist and UC Berkeley Economics Professor Emi Nakamura!</a:t>
            </a:r>
            <a:endParaRPr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Where do we go from here?</a:t>
            </a:r>
            <a:endParaRPr/>
          </a:p>
        </p:txBody>
      </p:sp>
      <p:sp>
        <p:nvSpPr>
          <p:cNvPr id="208" name="Google Shape;208;p36"/>
          <p:cNvSpPr txBox="1">
            <a:spLocks noGrp="1"/>
          </p:cNvSpPr>
          <p:nvPr>
            <p:ph type="body" idx="1"/>
          </p:nvPr>
        </p:nvSpPr>
        <p:spPr>
          <a:xfrm>
            <a:off x="311700" y="1228675"/>
            <a:ext cx="4076100" cy="31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UBI?</a:t>
            </a:r>
            <a:endParaRPr/>
          </a:p>
          <a:p>
            <a:pPr marL="0" lvl="0" indent="0" algn="l" rtl="0">
              <a:spcBef>
                <a:spcPts val="0"/>
              </a:spcBef>
              <a:spcAft>
                <a:spcPts val="0"/>
              </a:spcAft>
              <a:buNone/>
            </a:pPr>
            <a:r>
              <a:rPr lang="en"/>
              <a:t>   $1200 once vs $2000/mo</a:t>
            </a:r>
            <a:endParaRPr/>
          </a:p>
          <a:p>
            <a:pPr marL="0" lvl="0" indent="0" algn="l" rtl="0">
              <a:spcBef>
                <a:spcPts val="0"/>
              </a:spcBef>
              <a:spcAft>
                <a:spcPts val="0"/>
              </a:spcAft>
              <a:buNone/>
            </a:pPr>
            <a:endParaRPr/>
          </a:p>
          <a:p>
            <a:pPr marL="0" lvl="0" indent="0" algn="l" rtl="0">
              <a:spcBef>
                <a:spcPts val="0"/>
              </a:spcBef>
              <a:spcAft>
                <a:spcPts val="0"/>
              </a:spcAft>
              <a:buNone/>
            </a:pPr>
            <a:r>
              <a:rPr lang="en"/>
              <a:t>More comprehensive social welfare net:</a:t>
            </a:r>
            <a:endParaRPr/>
          </a:p>
          <a:p>
            <a:pPr marL="0" lvl="0" indent="0" algn="l" rtl="0">
              <a:spcBef>
                <a:spcPts val="0"/>
              </a:spcBef>
              <a:spcAft>
                <a:spcPts val="0"/>
              </a:spcAft>
              <a:buNone/>
            </a:pPr>
            <a:r>
              <a:rPr lang="en"/>
              <a:t>Medicare for all?</a:t>
            </a:r>
            <a:endParaRPr/>
          </a:p>
          <a:p>
            <a:pPr marL="0" lvl="0" indent="0" algn="l" rtl="0">
              <a:spcBef>
                <a:spcPts val="0"/>
              </a:spcBef>
              <a:spcAft>
                <a:spcPts val="0"/>
              </a:spcAft>
              <a:buNone/>
            </a:pPr>
            <a:r>
              <a:rPr lang="en"/>
              <a:t>    </a:t>
            </a:r>
            <a:r>
              <a:rPr lang="en" i="1"/>
              <a:t>Lowering Medicare age</a:t>
            </a:r>
            <a:endParaRPr i="1"/>
          </a:p>
          <a:p>
            <a:pPr marL="0" lvl="0" indent="0" algn="l" rtl="0">
              <a:spcBef>
                <a:spcPts val="0"/>
              </a:spcBef>
              <a:spcAft>
                <a:spcPts val="0"/>
              </a:spcAft>
              <a:buNone/>
            </a:pPr>
            <a:r>
              <a:rPr lang="en"/>
              <a:t>    </a:t>
            </a:r>
            <a:r>
              <a:rPr lang="en" i="1"/>
              <a:t>Expanding MediCal</a:t>
            </a:r>
            <a:endParaRPr i="1"/>
          </a:p>
          <a:p>
            <a:pPr marL="0" lvl="0" indent="0" algn="l" rtl="0">
              <a:spcBef>
                <a:spcPts val="0"/>
              </a:spcBef>
              <a:spcAft>
                <a:spcPts val="0"/>
              </a:spcAft>
              <a:buNone/>
            </a:pPr>
            <a:r>
              <a:rPr lang="en"/>
              <a:t>More accommodating unemployment benefits?</a:t>
            </a:r>
            <a:endParaRPr/>
          </a:p>
        </p:txBody>
      </p:sp>
      <p:sp>
        <p:nvSpPr>
          <p:cNvPr id="209" name="Google Shape;209;p36"/>
          <p:cNvSpPr txBox="1">
            <a:spLocks noGrp="1"/>
          </p:cNvSpPr>
          <p:nvPr>
            <p:ph type="body" idx="1"/>
          </p:nvPr>
        </p:nvSpPr>
        <p:spPr>
          <a:xfrm>
            <a:off x="5493300" y="1228675"/>
            <a:ext cx="2736300" cy="3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Inflation from fiscal stimulus?</a:t>
            </a:r>
            <a:endParaRPr/>
          </a:p>
          <a:p>
            <a:pPr marL="0" lvl="0" indent="0" algn="l" rtl="0">
              <a:spcBef>
                <a:spcPts val="0"/>
              </a:spcBef>
              <a:spcAft>
                <a:spcPts val="0"/>
              </a:spcAft>
              <a:buNone/>
            </a:pPr>
            <a:endParaRPr/>
          </a:p>
          <a:p>
            <a:pPr marL="0" lvl="0" indent="0" algn="l" rtl="0">
              <a:spcBef>
                <a:spcPts val="0"/>
              </a:spcBef>
              <a:spcAft>
                <a:spcPts val="0"/>
              </a:spcAft>
              <a:buNone/>
            </a:pPr>
            <a:r>
              <a:rPr lang="en"/>
              <a:t>Ballooning national debt?</a:t>
            </a:r>
            <a:endParaRPr/>
          </a:p>
          <a:p>
            <a:pPr marL="0" lvl="0" indent="0" algn="l" rtl="0">
              <a:spcBef>
                <a:spcPts val="0"/>
              </a:spcBef>
              <a:spcAft>
                <a:spcPts val="0"/>
              </a:spcAft>
              <a:buNone/>
            </a:pPr>
            <a:r>
              <a:rPr lang="en"/>
              <a:t>Debt defaults? (Greece Eurozone crisis, 2015)</a:t>
            </a:r>
            <a:endParaRPr/>
          </a:p>
          <a:p>
            <a:pPr marL="0" lvl="0" indent="0" algn="l" rtl="0">
              <a:spcBef>
                <a:spcPts val="0"/>
              </a:spcBef>
              <a:spcAft>
                <a:spcPts val="0"/>
              </a:spcAft>
              <a:buNone/>
            </a:pPr>
            <a:endParaRPr/>
          </a:p>
          <a:p>
            <a:pPr marL="0" lvl="0" indent="0" algn="l" rtl="0">
              <a:spcBef>
                <a:spcPts val="0"/>
              </a:spcBef>
              <a:spcAft>
                <a:spcPts val="0"/>
              </a:spcAft>
              <a:buNone/>
            </a:pPr>
            <a:r>
              <a:rPr lang="en"/>
              <a:t>Credit freeze?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0" name="Google Shape;210;p36"/>
          <p:cNvPicPr preferRelativeResize="0"/>
          <p:nvPr/>
        </p:nvPicPr>
        <p:blipFill>
          <a:blip r:embed="rId3">
            <a:alphaModFix/>
          </a:blip>
          <a:stretch>
            <a:fillRect/>
          </a:stretch>
        </p:blipFill>
        <p:spPr>
          <a:xfrm>
            <a:off x="1362125" y="692775"/>
            <a:ext cx="1438324" cy="809051"/>
          </a:xfrm>
          <a:prstGeom prst="rect">
            <a:avLst/>
          </a:prstGeom>
          <a:noFill/>
          <a:ln>
            <a:noFill/>
          </a:ln>
        </p:spPr>
      </p:pic>
      <p:sp>
        <p:nvSpPr>
          <p:cNvPr id="211" name="Google Shape;211;p36"/>
          <p:cNvSpPr txBox="1"/>
          <p:nvPr/>
        </p:nvSpPr>
        <p:spPr>
          <a:xfrm>
            <a:off x="759600" y="4436450"/>
            <a:ext cx="76248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Droid Sans"/>
                <a:ea typeface="Droid Sans"/>
                <a:cs typeface="Droid Sans"/>
                <a:sym typeface="Droid Sans"/>
              </a:rPr>
              <a:t>Interested in the macroeconomic implications? Take Econ 134 with Professor Emi Nakamura!</a:t>
            </a:r>
            <a:endParaRPr>
              <a:latin typeface="Droid Sans"/>
              <a:ea typeface="Droid Sans"/>
              <a:cs typeface="Droid Sans"/>
              <a:sym typeface="Droid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928950" y="2143050"/>
            <a:ext cx="72861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Professor Emi Nakamura</a:t>
            </a:r>
            <a:endParaRPr dirty="0"/>
          </a:p>
          <a:p>
            <a:pPr marL="0" lvl="0" indent="0" algn="ctr" rtl="0">
              <a:spcBef>
                <a:spcPts val="0"/>
              </a:spcBef>
              <a:spcAft>
                <a:spcPts val="0"/>
              </a:spcAft>
              <a:buNone/>
            </a:pPr>
            <a:r>
              <a:rPr lang="en" dirty="0"/>
              <a:t>Chancellor’s Professor of Economics, UC Berkeley</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highlight>
                  <a:srgbClr val="FFFFFF"/>
                </a:highlight>
              </a:rPr>
              <a:t>A counterclaim to Keynes’ idea of MPC</a:t>
            </a:r>
            <a:endParaRPr sz="2400">
              <a:highlight>
                <a:srgbClr val="FFFFFF"/>
              </a:highlight>
            </a:endParaRPr>
          </a:p>
          <a:p>
            <a:pPr marL="0" lvl="0" indent="0" algn="l" rtl="0">
              <a:spcBef>
                <a:spcPts val="0"/>
              </a:spcBef>
              <a:spcAft>
                <a:spcPts val="0"/>
              </a:spcAft>
              <a:buNone/>
            </a:pPr>
            <a:endParaRPr sz="2400">
              <a:highlight>
                <a:srgbClr val="FFFFFF"/>
              </a:highlight>
            </a:endParaRPr>
          </a:p>
          <a:p>
            <a:pPr marL="0" lvl="0" indent="0" algn="l" rtl="0">
              <a:spcBef>
                <a:spcPts val="0"/>
              </a:spcBef>
              <a:spcAft>
                <a:spcPts val="0"/>
              </a:spcAft>
              <a:buNone/>
            </a:pPr>
            <a:r>
              <a:rPr lang="en" sz="2400">
                <a:highlight>
                  <a:srgbClr val="FFFFFF"/>
                </a:highlight>
              </a:rPr>
              <a:t>Assumes consumers are constantly forward-looking: they anticipate future changes in their income and smooth their consumption as appropriate</a:t>
            </a:r>
            <a:endParaRPr sz="2400">
              <a:highlight>
                <a:srgbClr val="FFFFFF"/>
              </a:highlight>
            </a:endParaRPr>
          </a:p>
          <a:p>
            <a:pPr marL="0" lvl="0" indent="0" algn="l" rtl="0">
              <a:spcBef>
                <a:spcPts val="0"/>
              </a:spcBef>
              <a:spcAft>
                <a:spcPts val="0"/>
              </a:spcAft>
              <a:buNone/>
            </a:pPr>
            <a:endParaRPr sz="2400">
              <a:highlight>
                <a:srgbClr val="FFFFFF"/>
              </a:highlight>
            </a:endParaRPr>
          </a:p>
          <a:p>
            <a:pPr marL="0" lvl="0" indent="0" algn="l" rtl="0">
              <a:spcBef>
                <a:spcPts val="0"/>
              </a:spcBef>
              <a:spcAft>
                <a:spcPts val="0"/>
              </a:spcAft>
              <a:buNone/>
            </a:pPr>
            <a:r>
              <a:rPr lang="en" sz="2400">
                <a:highlight>
                  <a:srgbClr val="FFFFFF"/>
                </a:highlight>
              </a:rPr>
              <a:t>Why “permanent”?</a:t>
            </a:r>
            <a:endParaRPr sz="2400">
              <a:highlight>
                <a:srgbClr val="FFFFFF"/>
              </a:highlight>
            </a:endParaRPr>
          </a:p>
          <a:p>
            <a:pPr marL="0" lvl="0" indent="0" algn="l" rtl="0">
              <a:spcBef>
                <a:spcPts val="0"/>
              </a:spcBef>
              <a:spcAft>
                <a:spcPts val="0"/>
              </a:spcAft>
              <a:buNone/>
            </a:pPr>
            <a:endParaRPr sz="2400">
              <a:highlight>
                <a:srgbClr val="FFFFFF"/>
              </a:highlight>
            </a:endParaRPr>
          </a:p>
          <a:p>
            <a:pPr marL="0" lvl="0" indent="0" algn="l" rtl="0">
              <a:spcBef>
                <a:spcPts val="0"/>
              </a:spcBef>
              <a:spcAft>
                <a:spcPts val="0"/>
              </a:spcAft>
              <a:buNone/>
            </a:pPr>
            <a:r>
              <a:rPr lang="en" sz="2400">
                <a:highlight>
                  <a:srgbClr val="FFFFFF"/>
                </a:highlight>
              </a:rPr>
              <a:t>What does this imply for someone’s MPC? Effectivity of fiscal stimulus?</a:t>
            </a:r>
            <a:endParaRPr sz="2400"/>
          </a:p>
        </p:txBody>
      </p:sp>
      <p:sp>
        <p:nvSpPr>
          <p:cNvPr id="222" name="Google Shape;222;p38"/>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Friedman’s Permanent Income Hypothesis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1071575"/>
            <a:ext cx="8520600" cy="26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Onto Lab:</a:t>
            </a:r>
            <a:endParaRPr/>
          </a:p>
          <a:p>
            <a:pPr marL="0" lvl="0" indent="0" algn="ctr" rtl="0">
              <a:spcBef>
                <a:spcPts val="0"/>
              </a:spcBef>
              <a:spcAft>
                <a:spcPts val="0"/>
              </a:spcAft>
              <a:buNone/>
            </a:pPr>
            <a:r>
              <a:rPr lang="en"/>
              <a:t>Johnson, Parker and Souleles (JPS) on the economic impact of stimulus payments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a:blip r:embed="rId3">
            <a:alphaModFix/>
          </a:blip>
          <a:stretch>
            <a:fillRect/>
          </a:stretch>
        </p:blipFill>
        <p:spPr>
          <a:xfrm>
            <a:off x="4571999" y="152400"/>
            <a:ext cx="4419601" cy="1476187"/>
          </a:xfrm>
          <a:prstGeom prst="rect">
            <a:avLst/>
          </a:prstGeom>
          <a:noFill/>
          <a:ln>
            <a:noFill/>
          </a:ln>
        </p:spPr>
      </p:pic>
      <p:pic>
        <p:nvPicPr>
          <p:cNvPr id="55" name="Google Shape;55;p12"/>
          <p:cNvPicPr preferRelativeResize="0"/>
          <p:nvPr/>
        </p:nvPicPr>
        <p:blipFill>
          <a:blip r:embed="rId4">
            <a:alphaModFix/>
          </a:blip>
          <a:stretch>
            <a:fillRect/>
          </a:stretch>
        </p:blipFill>
        <p:spPr>
          <a:xfrm>
            <a:off x="107300" y="3211135"/>
            <a:ext cx="4262375" cy="1063675"/>
          </a:xfrm>
          <a:prstGeom prst="rect">
            <a:avLst/>
          </a:prstGeom>
          <a:noFill/>
          <a:ln>
            <a:noFill/>
          </a:ln>
        </p:spPr>
      </p:pic>
      <p:pic>
        <p:nvPicPr>
          <p:cNvPr id="56" name="Google Shape;56;p12"/>
          <p:cNvPicPr preferRelativeResize="0"/>
          <p:nvPr/>
        </p:nvPicPr>
        <p:blipFill>
          <a:blip r:embed="rId5">
            <a:alphaModFix/>
          </a:blip>
          <a:stretch>
            <a:fillRect/>
          </a:stretch>
        </p:blipFill>
        <p:spPr>
          <a:xfrm>
            <a:off x="268845" y="360600"/>
            <a:ext cx="3276600" cy="1267975"/>
          </a:xfrm>
          <a:prstGeom prst="rect">
            <a:avLst/>
          </a:prstGeom>
          <a:noFill/>
          <a:ln>
            <a:noFill/>
          </a:ln>
        </p:spPr>
      </p:pic>
      <p:pic>
        <p:nvPicPr>
          <p:cNvPr id="57" name="Google Shape;57;p12"/>
          <p:cNvPicPr preferRelativeResize="0"/>
          <p:nvPr/>
        </p:nvPicPr>
        <p:blipFill>
          <a:blip r:embed="rId6">
            <a:alphaModFix/>
          </a:blip>
          <a:stretch>
            <a:fillRect/>
          </a:stretch>
        </p:blipFill>
        <p:spPr>
          <a:xfrm>
            <a:off x="4626485" y="3085750"/>
            <a:ext cx="4310623" cy="1314450"/>
          </a:xfrm>
          <a:prstGeom prst="rect">
            <a:avLst/>
          </a:prstGeom>
          <a:noFill/>
          <a:ln>
            <a:noFill/>
          </a:ln>
        </p:spPr>
      </p:pic>
      <p:pic>
        <p:nvPicPr>
          <p:cNvPr id="58" name="Google Shape;58;p12"/>
          <p:cNvPicPr preferRelativeResize="0"/>
          <p:nvPr/>
        </p:nvPicPr>
        <p:blipFill>
          <a:blip r:embed="rId7">
            <a:alphaModFix/>
          </a:blip>
          <a:stretch>
            <a:fillRect/>
          </a:stretch>
        </p:blipFill>
        <p:spPr>
          <a:xfrm>
            <a:off x="0" y="248300"/>
            <a:ext cx="9144001" cy="2566750"/>
          </a:xfrm>
          <a:prstGeom prst="rect">
            <a:avLst/>
          </a:prstGeom>
          <a:noFill/>
          <a:ln>
            <a:noFill/>
          </a:ln>
        </p:spPr>
      </p:pic>
      <p:pic>
        <p:nvPicPr>
          <p:cNvPr id="59" name="Google Shape;59;p12"/>
          <p:cNvPicPr preferRelativeResize="0"/>
          <p:nvPr/>
        </p:nvPicPr>
        <p:blipFill>
          <a:blip r:embed="rId8">
            <a:alphaModFix/>
          </a:blip>
          <a:stretch>
            <a:fillRect/>
          </a:stretch>
        </p:blipFill>
        <p:spPr>
          <a:xfrm>
            <a:off x="1651013" y="1534025"/>
            <a:ext cx="5841974" cy="3268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body" idx="1"/>
          </p:nvPr>
        </p:nvSpPr>
        <p:spPr>
          <a:xfrm>
            <a:off x="208700" y="1375500"/>
            <a:ext cx="8443800" cy="239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coronavirus outbreak has harmed communities and disrupted economic activity in many countries, including the United States. Global financial conditions have also been significantly affected. Available economic data show that the U.S. economy came into this challenging period on a strong footing. [...] Market-based measures of inflation compensation have declined; survey-based measures of longer-term inflation expectations are little changed.” </a:t>
            </a:r>
            <a:endParaRPr/>
          </a:p>
          <a:p>
            <a:pPr marL="0" lvl="0" indent="0" algn="l" rtl="0">
              <a:spcBef>
                <a:spcPts val="0"/>
              </a:spcBef>
              <a:spcAft>
                <a:spcPts val="0"/>
              </a:spcAft>
              <a:buNone/>
            </a:pPr>
            <a:r>
              <a:rPr lang="en"/>
              <a:t>- Federal Open Market Committee, March 15, 2020</a:t>
            </a:r>
            <a:endParaRPr/>
          </a:p>
        </p:txBody>
      </p:sp>
      <p:sp>
        <p:nvSpPr>
          <p:cNvPr id="65" name="Google Shape;65;p13"/>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Fed’s Perspective One Year Ago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headlines today</a:t>
            </a:r>
            <a:endParaRPr/>
          </a:p>
        </p:txBody>
      </p:sp>
      <p:pic>
        <p:nvPicPr>
          <p:cNvPr id="71" name="Google Shape;71;p14"/>
          <p:cNvPicPr preferRelativeResize="0"/>
          <p:nvPr/>
        </p:nvPicPr>
        <p:blipFill>
          <a:blip r:embed="rId3">
            <a:alphaModFix/>
          </a:blip>
          <a:stretch>
            <a:fillRect/>
          </a:stretch>
        </p:blipFill>
        <p:spPr>
          <a:xfrm>
            <a:off x="102850" y="2926437"/>
            <a:ext cx="4292100" cy="1931675"/>
          </a:xfrm>
          <a:prstGeom prst="rect">
            <a:avLst/>
          </a:prstGeom>
          <a:noFill/>
          <a:ln>
            <a:noFill/>
          </a:ln>
        </p:spPr>
      </p:pic>
      <p:pic>
        <p:nvPicPr>
          <p:cNvPr id="72" name="Google Shape;72;p14"/>
          <p:cNvPicPr preferRelativeResize="0"/>
          <p:nvPr/>
        </p:nvPicPr>
        <p:blipFill>
          <a:blip r:embed="rId4">
            <a:alphaModFix/>
          </a:blip>
          <a:stretch>
            <a:fillRect/>
          </a:stretch>
        </p:blipFill>
        <p:spPr>
          <a:xfrm>
            <a:off x="4571999" y="2869684"/>
            <a:ext cx="4557876" cy="2045190"/>
          </a:xfrm>
          <a:prstGeom prst="rect">
            <a:avLst/>
          </a:prstGeom>
          <a:noFill/>
          <a:ln>
            <a:noFill/>
          </a:ln>
        </p:spPr>
      </p:pic>
      <p:pic>
        <p:nvPicPr>
          <p:cNvPr id="73" name="Google Shape;73;p14"/>
          <p:cNvPicPr preferRelativeResize="0"/>
          <p:nvPr/>
        </p:nvPicPr>
        <p:blipFill>
          <a:blip r:embed="rId5">
            <a:alphaModFix/>
          </a:blip>
          <a:stretch>
            <a:fillRect/>
          </a:stretch>
        </p:blipFill>
        <p:spPr>
          <a:xfrm>
            <a:off x="4143350" y="682204"/>
            <a:ext cx="4954924" cy="1979458"/>
          </a:xfrm>
          <a:prstGeom prst="rect">
            <a:avLst/>
          </a:prstGeom>
          <a:noFill/>
          <a:ln>
            <a:noFill/>
          </a:ln>
        </p:spPr>
      </p:pic>
      <p:pic>
        <p:nvPicPr>
          <p:cNvPr id="74" name="Google Shape;74;p14"/>
          <p:cNvPicPr preferRelativeResize="0"/>
          <p:nvPr/>
        </p:nvPicPr>
        <p:blipFill>
          <a:blip r:embed="rId6">
            <a:alphaModFix/>
          </a:blip>
          <a:stretch>
            <a:fillRect/>
          </a:stretch>
        </p:blipFill>
        <p:spPr>
          <a:xfrm>
            <a:off x="153350" y="960100"/>
            <a:ext cx="3990000" cy="7506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0" y="-21136"/>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Fed’s Perspective Today</a:t>
            </a:r>
            <a:endParaRPr/>
          </a:p>
        </p:txBody>
      </p:sp>
      <p:sp>
        <p:nvSpPr>
          <p:cNvPr id="80" name="Google Shape;80;p15"/>
          <p:cNvSpPr txBox="1"/>
          <p:nvPr/>
        </p:nvSpPr>
        <p:spPr>
          <a:xfrm>
            <a:off x="685800" y="1051550"/>
            <a:ext cx="78294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Calibri"/>
                <a:ea typeface="Calibri"/>
                <a:cs typeface="Calibri"/>
                <a:sym typeface="Calibri"/>
              </a:rPr>
              <a:t>“Following a moderation in the pace of the recovery, indicators of economic activity and employment have turned up recently, although the sectors most adversely affected by the pandemic remain weak. Inflation continues to run below 2 percent. Overall financial conditions remain accommodative, in part reflecting policy measures to support the economy and the flow of credit to U.S. households and businesses.” </a:t>
            </a:r>
            <a:endParaRPr sz="1900">
              <a:latin typeface="Calibri"/>
              <a:ea typeface="Calibri"/>
              <a:cs typeface="Calibri"/>
              <a:sym typeface="Calibri"/>
            </a:endParaRPr>
          </a:p>
          <a:p>
            <a:pPr marL="0" lvl="0" indent="0" algn="l" rtl="0">
              <a:spcBef>
                <a:spcPts val="0"/>
              </a:spcBef>
              <a:spcAft>
                <a:spcPts val="0"/>
              </a:spcAft>
              <a:buNone/>
            </a:pPr>
            <a:r>
              <a:rPr lang="en" sz="1900">
                <a:latin typeface="Calibri"/>
                <a:ea typeface="Calibri"/>
                <a:cs typeface="Calibri"/>
                <a:sym typeface="Calibri"/>
              </a:rPr>
              <a:t>- March 16, 2021</a:t>
            </a:r>
            <a:endParaRPr sz="1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9A2920-FB61-F041-9D9C-F4B644D7BE68}"/>
              </a:ext>
            </a:extLst>
          </p:cNvPr>
          <p:cNvSpPr>
            <a:spLocks noGrp="1"/>
          </p:cNvSpPr>
          <p:nvPr>
            <p:ph type="title"/>
          </p:nvPr>
        </p:nvSpPr>
        <p:spPr/>
        <p:txBody>
          <a:bodyPr/>
          <a:lstStyle/>
          <a:p>
            <a:r>
              <a:rPr lang="en-US" dirty="0"/>
              <a:t>The core macroeconomic indicators</a:t>
            </a:r>
          </a:p>
        </p:txBody>
      </p:sp>
      <p:sp>
        <p:nvSpPr>
          <p:cNvPr id="4" name="Google Shape;91;p17">
            <a:extLst>
              <a:ext uri="{FF2B5EF4-FFF2-40B4-BE49-F238E27FC236}">
                <a16:creationId xmlns:a16="http://schemas.microsoft.com/office/drawing/2014/main" id="{B98F7E37-83B8-6B46-8D64-DF85DAC42560}"/>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An economist’s way of describing the health of a country’s economy in the short-run</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Output (Y): </a:t>
            </a:r>
            <a:r>
              <a:rPr lang="en" dirty="0"/>
              <a:t>GDP</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Inflation (π): </a:t>
            </a:r>
            <a:r>
              <a:rPr lang="en" dirty="0"/>
              <a:t>Rate of change of prices over a given time period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Unemployment (u): </a:t>
            </a:r>
            <a:r>
              <a:rPr lang="en" dirty="0"/>
              <a:t>The number (or proportion) of people in the labor force who are without a job and/or actively seeking employment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Real interest rate (r): </a:t>
            </a:r>
            <a:r>
              <a:rPr lang="en" dirty="0"/>
              <a:t>The </a:t>
            </a:r>
            <a:r>
              <a:rPr lang="en-US" dirty="0"/>
              <a:t>cost paid for borrowing money, adjusted for inflation</a:t>
            </a:r>
            <a:endParaRPr dirty="0"/>
          </a:p>
        </p:txBody>
      </p:sp>
    </p:spTree>
    <p:extLst>
      <p:ext uri="{BB962C8B-B14F-4D97-AF65-F5344CB8AC3E}">
        <p14:creationId xmlns:p14="http://schemas.microsoft.com/office/powerpoint/2010/main" val="428905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928950" y="1417325"/>
            <a:ext cx="7286100" cy="158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 the lab notebook:</a:t>
            </a:r>
            <a:endParaRPr/>
          </a:p>
          <a:p>
            <a:pPr marL="0" lvl="0" indent="0" algn="ctr" rtl="0">
              <a:spcBef>
                <a:spcPts val="0"/>
              </a:spcBef>
              <a:spcAft>
                <a:spcPts val="0"/>
              </a:spcAft>
              <a:buNone/>
            </a:pPr>
            <a:r>
              <a:rPr lang="en"/>
              <a:t>Macroeconomic Indicators over time and throughout the Pandemic</a:t>
            </a:r>
            <a:endParaRPr/>
          </a:p>
        </p:txBody>
      </p:sp>
    </p:spTree>
  </p:cSld>
  <p:clrMapOvr>
    <a:masterClrMapping/>
  </p:clrMapOvr>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1706</Words>
  <Application>Microsoft Macintosh PowerPoint</Application>
  <PresentationFormat>On-screen Show (16:9)</PresentationFormat>
  <Paragraphs>194</Paragraphs>
  <Slides>33</Slides>
  <Notes>32</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Droid Sans</vt:lpstr>
      <vt:lpstr>Georgia</vt:lpstr>
      <vt:lpstr>Custom</vt:lpstr>
      <vt:lpstr>PowerPoint Presentation</vt:lpstr>
      <vt:lpstr>Announcements</vt:lpstr>
      <vt:lpstr>Today’s class</vt:lpstr>
      <vt:lpstr>PowerPoint Presentation</vt:lpstr>
      <vt:lpstr>The Fed’s Perspective One Year Ago</vt:lpstr>
      <vt:lpstr>The headlines today</vt:lpstr>
      <vt:lpstr>The Fed’s Perspective Today</vt:lpstr>
      <vt:lpstr>The core macroeconomic indicators</vt:lpstr>
      <vt:lpstr>To the lab notebook: Macroeconomic Indicators over time and throughout the Pandemic</vt:lpstr>
      <vt:lpstr>Macroeconomic Laws</vt:lpstr>
      <vt:lpstr>Back to the lab notebook: An exploration of the Phillips Curve</vt:lpstr>
      <vt:lpstr>Two fundamental tools</vt:lpstr>
      <vt:lpstr>Monetary policy</vt:lpstr>
      <vt:lpstr>The Federal Reserve</vt:lpstr>
      <vt:lpstr>How interest rates affect output, inflation and unemployment</vt:lpstr>
      <vt:lpstr>Back to the lab notebook: Modeling FFR decision making through the Taylor Rule</vt:lpstr>
      <vt:lpstr>PowerPoint Presentation</vt:lpstr>
      <vt:lpstr>What would happen if interest rates went below 0%?</vt:lpstr>
      <vt:lpstr>Zero Lower Bound (ZLB)</vt:lpstr>
      <vt:lpstr>What tools aside from changing the FFR does the Fed have to combat an economic downturn?</vt:lpstr>
      <vt:lpstr>Quantitative Easing (QE)</vt:lpstr>
      <vt:lpstr>What is QE?</vt:lpstr>
      <vt:lpstr>Forward Guidance</vt:lpstr>
      <vt:lpstr>Fiscal Policy</vt:lpstr>
      <vt:lpstr>Rationale for government stimulus</vt:lpstr>
      <vt:lpstr>PowerPoint Presentation</vt:lpstr>
      <vt:lpstr>How the pandemic breaks macroeconomic theory</vt:lpstr>
      <vt:lpstr>Fiscal Policy in action: American Rescue Plan (2021)</vt:lpstr>
      <vt:lpstr>Coronavirus checks</vt:lpstr>
      <vt:lpstr>Where do we go from here?</vt:lpstr>
      <vt:lpstr>Professor Emi Nakamura Chancellor’s Professor of Economics, UC Berkeley</vt:lpstr>
      <vt:lpstr>Friedman’s Permanent Income Hypothesis</vt:lpstr>
      <vt:lpstr>Onto Lab: Johnson, Parker and Souleles (JPS) on the economic impact of stimulus payments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Ishmael Umar Ali Maniku</cp:lastModifiedBy>
  <cp:revision>7</cp:revision>
  <dcterms:modified xsi:type="dcterms:W3CDTF">2021-03-30T23:12:03Z</dcterms:modified>
</cp:coreProperties>
</file>