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64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B646-1797-4DF7-BDE9-238C24E0F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C3B5E-7FDE-437D-B606-B9CA5C730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0947-7CBE-48DB-B1D1-31648DAA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8BC4-1C5E-4F00-A647-EF49CEF5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4C9B-789F-469E-A8CD-83B143D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83D0-6E8F-47D4-B407-438D4B1A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887B4-C2EA-4E96-96B1-E9D82FD3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C596-CC1E-4A05-A5B4-D33F174B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AE80-3E03-473E-9350-EC81752E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369F-ECF2-4D63-A5FC-9BC4258C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48B77-832A-42BB-A0C3-6C6AB0E83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2F0A4-1A96-495B-ABBD-396F8D04D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CBF7-4A70-4530-B6A0-33D4EF95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BC97-FE9B-4BE2-A39E-41503325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A5EF-6632-48DA-A807-0C65B38A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5A23-22C9-4D13-9CBA-1883B405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016D-F369-4B1F-92A5-E007CC7B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9EA8-E776-4436-B1AC-390396BC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1E1B-5BB0-4382-9D99-53732906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39C6-EDAA-4B9B-9611-7DCDD402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0251-36AC-40B9-88B1-46F7C168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5C62-B1C4-43EF-920C-EED200FF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3493-9123-4EC3-A834-5211E07E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FBF9D-33C6-4804-9851-C3153580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9B5A-2D61-435A-830D-E7F2478B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6996-F7F8-4500-B2F8-4EDEE693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1F12-8C5D-4FE3-AB8B-6CBCA9A5B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B21F-A8A1-4856-9855-90203AA7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36EB-B282-4677-A9E9-B8015118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CCAC9-A3AF-497C-9B89-E90CB11A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87D9-275E-4F82-9FC7-0E5D81B1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2996-296C-4101-9F3B-8AA32A1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02D3-C410-4582-AE0F-75401000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DD1DE-2749-42E5-BE03-53AD02B93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03068-77A0-4EBA-816C-AAF634D7C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0F461-298D-4E5C-8BA6-7F1852F1C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4A5DA-69BA-4FEB-B52C-90B4BF8A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9EA42-8CB6-4777-A57F-3C42100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A03A0-B1EF-4044-BD75-CA18E42A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5075-4D70-471A-B587-5E41EF46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10E55-A83F-415A-B05E-E31BBBE2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04ABB-321E-4D55-A82B-7ECE35ED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887DE-ECBF-4AB5-8477-C8DDAA2A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42C8-DF48-4AF7-9F12-65F08D82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8AAB4-FC04-4B2C-8FDA-08CFEFA7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2A652-B3CD-44B1-B67F-AED94A31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B691-0F7D-45D1-9276-7F31FF46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1E9F-FC79-4274-A422-5B97B800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2A75E-5281-4A65-BCD4-36A8851B0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2AD2A-AE1E-466D-989A-60BDAA88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9D53-EAF7-401D-9524-32C4A35D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1925-BC4E-4D2F-B9E6-51753438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9EA9-EC59-463D-AB8D-0D2E054A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1B745-95C5-4018-A5BE-14B5BAB2B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FF81-5878-4A5A-9836-C5635017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D78FC-584B-483C-BC72-3F42919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EED0-D7ED-4595-9210-D30FF82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81AA-166B-4D63-BFD8-FDE61225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65D6C-425D-4DE4-B419-F3FBAEED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235EB-E999-407E-B90E-0D7AFC21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FFD0-FEAD-412E-8BC6-DDF108AE0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67CC-E218-4D7C-8C80-0633A6EE8A2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9BEF-6493-4696-8174-7F64D60FE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AD5B-8D21-4FEB-8A2E-3F8DFF7AB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9DD9-5043-463B-9003-8349F111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6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BB31FF-5D84-401C-B776-C88A88134137}"/>
              </a:ext>
            </a:extLst>
          </p:cNvPr>
          <p:cNvCxnSpPr/>
          <p:nvPr/>
        </p:nvCxnSpPr>
        <p:spPr>
          <a:xfrm flipV="1">
            <a:off x="10568212" y="1203649"/>
            <a:ext cx="766846" cy="307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5799DC9-5CC4-41F8-B6E7-8837C292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3" y="282392"/>
            <a:ext cx="5209524" cy="36666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BF0212-9E72-497B-A114-A5D1AF67E450}"/>
              </a:ext>
            </a:extLst>
          </p:cNvPr>
          <p:cNvSpPr/>
          <p:nvPr/>
        </p:nvSpPr>
        <p:spPr>
          <a:xfrm>
            <a:off x="410547" y="690464"/>
            <a:ext cx="5047861" cy="17137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20F7D9-A9B3-48AE-AEB4-571BEB6B525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452187" y="1802363"/>
            <a:ext cx="443024" cy="30598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62990-10CA-4AB8-B6E1-D57D4483A3B8}"/>
              </a:ext>
            </a:extLst>
          </p:cNvPr>
          <p:cNvSpPr/>
          <p:nvPr/>
        </p:nvSpPr>
        <p:spPr>
          <a:xfrm>
            <a:off x="404326" y="945502"/>
            <a:ext cx="5047861" cy="171372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43F5B-0C4B-4BB0-9C60-9A0AE5B25B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452187" y="1802363"/>
            <a:ext cx="643813" cy="236963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E3F942-D53A-40C1-A56D-87A377475981}"/>
              </a:ext>
            </a:extLst>
          </p:cNvPr>
          <p:cNvCxnSpPr/>
          <p:nvPr/>
        </p:nvCxnSpPr>
        <p:spPr>
          <a:xfrm flipV="1">
            <a:off x="5895211" y="1203649"/>
            <a:ext cx="766846" cy="307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16B4B5-6E71-4BBB-9B7A-9E32DE50AD90}"/>
              </a:ext>
            </a:extLst>
          </p:cNvPr>
          <p:cNvCxnSpPr/>
          <p:nvPr/>
        </p:nvCxnSpPr>
        <p:spPr>
          <a:xfrm flipV="1">
            <a:off x="10627306" y="2411962"/>
            <a:ext cx="766846" cy="307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9311CFD-7D9C-4BEE-8517-96BE92B6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11" y="4260511"/>
            <a:ext cx="4725874" cy="1225645"/>
          </a:xfrm>
          <a:prstGeom prst="rect">
            <a:avLst/>
          </a:prstGeom>
          <a:effectLst>
            <a:outerShdw blurRad="50800" dist="50800" dir="5400000" algn="ctr" rotWithShape="0">
              <a:srgbClr val="FF0000"/>
            </a:outerShdw>
          </a:effectLst>
          <a:scene3d>
            <a:camera prst="orthographicFront"/>
            <a:lightRig rig="threePt" dir="t"/>
          </a:scene3d>
          <a:sp3d prstMaterial="matte">
            <a:bevelT w="0" h="0"/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80F0581-10EC-43BA-9BDD-639EDEB7A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71404"/>
            <a:ext cx="4725874" cy="1208313"/>
          </a:xfrm>
          <a:prstGeom prst="rect">
            <a:avLst/>
          </a:prstGeom>
          <a:effectLst>
            <a:outerShdw blurRad="50800" dist="50800" dir="5400000" algn="ctr" rotWithShape="0">
              <a:srgbClr val="00B050"/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DB3991-1905-419D-B2A0-E35459C4B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278" y="1201444"/>
            <a:ext cx="4725874" cy="120831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925F38-4933-45B0-81E3-E5060B71741C}"/>
              </a:ext>
            </a:extLst>
          </p:cNvPr>
          <p:cNvCxnSpPr/>
          <p:nvPr/>
        </p:nvCxnSpPr>
        <p:spPr>
          <a:xfrm flipV="1">
            <a:off x="5888990" y="2411963"/>
            <a:ext cx="766846" cy="307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9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EAFA9-C1E7-498A-BD34-FF80608D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4" y="1281381"/>
            <a:ext cx="7780952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F85E8F-6816-4A8B-A6C3-49E80AAB2F60}"/>
              </a:ext>
            </a:extLst>
          </p:cNvPr>
          <p:cNvSpPr/>
          <p:nvPr/>
        </p:nvSpPr>
        <p:spPr>
          <a:xfrm>
            <a:off x="3853196" y="4804454"/>
            <a:ext cx="397718" cy="359786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11A9E-F0FF-4F14-9883-3FAB80F621ED}"/>
              </a:ext>
            </a:extLst>
          </p:cNvPr>
          <p:cNvSpPr txBox="1"/>
          <p:nvPr/>
        </p:nvSpPr>
        <p:spPr>
          <a:xfrm>
            <a:off x="995183" y="2235849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D1F6C-9322-4AA9-B762-99F84D1B1CD5}"/>
              </a:ext>
            </a:extLst>
          </p:cNvPr>
          <p:cNvSpPr txBox="1"/>
          <p:nvPr/>
        </p:nvSpPr>
        <p:spPr>
          <a:xfrm>
            <a:off x="997044" y="2610000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D9765-3250-4119-A88A-B0B789C90644}"/>
              </a:ext>
            </a:extLst>
          </p:cNvPr>
          <p:cNvSpPr txBox="1"/>
          <p:nvPr/>
        </p:nvSpPr>
        <p:spPr>
          <a:xfrm>
            <a:off x="986983" y="2992934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DE5FE-8924-4826-A9AA-D1FD42A5E81D}"/>
              </a:ext>
            </a:extLst>
          </p:cNvPr>
          <p:cNvSpPr txBox="1"/>
          <p:nvPr/>
        </p:nvSpPr>
        <p:spPr>
          <a:xfrm>
            <a:off x="986980" y="3357995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0778F-4859-4761-9450-813A494E9AAC}"/>
              </a:ext>
            </a:extLst>
          </p:cNvPr>
          <p:cNvSpPr txBox="1"/>
          <p:nvPr/>
        </p:nvSpPr>
        <p:spPr>
          <a:xfrm>
            <a:off x="982501" y="3720990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5B9A4-9921-41FB-B122-68781305BA26}"/>
              </a:ext>
            </a:extLst>
          </p:cNvPr>
          <p:cNvSpPr txBox="1"/>
          <p:nvPr/>
        </p:nvSpPr>
        <p:spPr>
          <a:xfrm>
            <a:off x="988217" y="4073184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E9489E-EE18-4D89-8EDF-A1C3B07CC5B8}"/>
              </a:ext>
            </a:extLst>
          </p:cNvPr>
          <p:cNvSpPr txBox="1"/>
          <p:nvPr/>
        </p:nvSpPr>
        <p:spPr>
          <a:xfrm>
            <a:off x="986378" y="4456264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68A34-F630-42B0-84BB-0321D024E0E3}"/>
              </a:ext>
            </a:extLst>
          </p:cNvPr>
          <p:cNvSpPr txBox="1"/>
          <p:nvPr/>
        </p:nvSpPr>
        <p:spPr>
          <a:xfrm>
            <a:off x="996615" y="4818817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E83F3-4B87-4EB0-9D0B-DD080BE61B73}"/>
              </a:ext>
            </a:extLst>
          </p:cNvPr>
          <p:cNvCxnSpPr>
            <a:cxnSpLocks/>
          </p:cNvCxnSpPr>
          <p:nvPr/>
        </p:nvCxnSpPr>
        <p:spPr>
          <a:xfrm flipV="1">
            <a:off x="1194556" y="5164858"/>
            <a:ext cx="2666599" cy="9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ADCDD5-583C-45D6-88DE-B021C74D869C}"/>
              </a:ext>
            </a:extLst>
          </p:cNvPr>
          <p:cNvCxnSpPr>
            <a:cxnSpLocks/>
          </p:cNvCxnSpPr>
          <p:nvPr/>
        </p:nvCxnSpPr>
        <p:spPr>
          <a:xfrm flipV="1">
            <a:off x="1194556" y="4822711"/>
            <a:ext cx="2666599" cy="9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697599D6-F421-4867-8898-E6D43A62782E}"/>
              </a:ext>
            </a:extLst>
          </p:cNvPr>
          <p:cNvSpPr/>
          <p:nvPr/>
        </p:nvSpPr>
        <p:spPr>
          <a:xfrm>
            <a:off x="808312" y="2197993"/>
            <a:ext cx="409413" cy="262471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B9818-385C-410D-831C-F6A5D5C2EB84}"/>
              </a:ext>
            </a:extLst>
          </p:cNvPr>
          <p:cNvSpPr txBox="1"/>
          <p:nvPr/>
        </p:nvSpPr>
        <p:spPr>
          <a:xfrm rot="5400000">
            <a:off x="-137590" y="3240992"/>
            <a:ext cx="13591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Sample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8A08-B86A-4B88-9460-631AC91F6C7E}"/>
              </a:ext>
            </a:extLst>
          </p:cNvPr>
          <p:cNvSpPr txBox="1"/>
          <p:nvPr/>
        </p:nvSpPr>
        <p:spPr>
          <a:xfrm>
            <a:off x="3816353" y="4812257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08DC5-226F-43CD-A3EB-8A6C3F087913}"/>
              </a:ext>
            </a:extLst>
          </p:cNvPr>
          <p:cNvSpPr/>
          <p:nvPr/>
        </p:nvSpPr>
        <p:spPr>
          <a:xfrm>
            <a:off x="3825165" y="2204534"/>
            <a:ext cx="425748" cy="2593097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811B7-20B5-49D7-B684-967EF6E76D52}"/>
              </a:ext>
            </a:extLst>
          </p:cNvPr>
          <p:cNvSpPr txBox="1"/>
          <p:nvPr/>
        </p:nvSpPr>
        <p:spPr>
          <a:xfrm rot="5400000">
            <a:off x="2810853" y="3183602"/>
            <a:ext cx="24234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7 Targets Ignored</a:t>
            </a:r>
          </a:p>
        </p:txBody>
      </p:sp>
      <p:sp>
        <p:nvSpPr>
          <p:cNvPr id="469" name="Title 1">
            <a:extLst>
              <a:ext uri="{FF2B5EF4-FFF2-40B4-BE49-F238E27FC236}">
                <a16:creationId xmlns:a16="http://schemas.microsoft.com/office/drawing/2014/main" id="{4AE63BF4-0C81-459A-95A4-37F424B7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843" y="312204"/>
            <a:ext cx="4516143" cy="533692"/>
          </a:xfrm>
        </p:spPr>
        <p:txBody>
          <a:bodyPr>
            <a:normAutofit fontScale="90000"/>
          </a:bodyPr>
          <a:lstStyle/>
          <a:p>
            <a:r>
              <a:rPr lang="en-US" dirty="0"/>
              <a:t>RNN/CNN 3-D Data</a:t>
            </a:r>
          </a:p>
        </p:txBody>
      </p:sp>
      <p:sp>
        <p:nvSpPr>
          <p:cNvPr id="470" name="Title 1">
            <a:extLst>
              <a:ext uri="{FF2B5EF4-FFF2-40B4-BE49-F238E27FC236}">
                <a16:creationId xmlns:a16="http://schemas.microsoft.com/office/drawing/2014/main" id="{5DD39F4A-D5E4-4D82-A145-21E7261DE9A5}"/>
              </a:ext>
            </a:extLst>
          </p:cNvPr>
          <p:cNvSpPr txBox="1">
            <a:spLocks/>
          </p:cNvSpPr>
          <p:nvPr/>
        </p:nvSpPr>
        <p:spPr>
          <a:xfrm>
            <a:off x="1177259" y="1416387"/>
            <a:ext cx="3284068" cy="533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Frame</a:t>
            </a:r>
          </a:p>
        </p:txBody>
      </p:sp>
      <p:sp>
        <p:nvSpPr>
          <p:cNvPr id="471" name="Arrow: Down 470">
            <a:extLst>
              <a:ext uri="{FF2B5EF4-FFF2-40B4-BE49-F238E27FC236}">
                <a16:creationId xmlns:a16="http://schemas.microsoft.com/office/drawing/2014/main" id="{920DBB7E-2118-4459-862F-C1019B7A57AB}"/>
              </a:ext>
            </a:extLst>
          </p:cNvPr>
          <p:cNvSpPr/>
          <p:nvPr/>
        </p:nvSpPr>
        <p:spPr>
          <a:xfrm rot="16200000">
            <a:off x="4884958" y="4648953"/>
            <a:ext cx="455219" cy="769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D60D79B-7274-4BC3-A5AA-7D991AFEDC81}"/>
              </a:ext>
            </a:extLst>
          </p:cNvPr>
          <p:cNvSpPr txBox="1"/>
          <p:nvPr/>
        </p:nvSpPr>
        <p:spPr>
          <a:xfrm rot="5400000">
            <a:off x="11099706" y="3391673"/>
            <a:ext cx="99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0CE6CAD-6EE8-4649-A383-728198B94AD9}"/>
              </a:ext>
            </a:extLst>
          </p:cNvPr>
          <p:cNvGrpSpPr/>
          <p:nvPr/>
        </p:nvGrpSpPr>
        <p:grpSpPr>
          <a:xfrm>
            <a:off x="5424817" y="1191157"/>
            <a:ext cx="6001974" cy="5019464"/>
            <a:chOff x="464848" y="1317945"/>
            <a:chExt cx="6001974" cy="5019464"/>
          </a:xfrm>
        </p:grpSpPr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1BE06C80-0A94-4239-8F1D-0134D103AA5D}"/>
                </a:ext>
              </a:extLst>
            </p:cNvPr>
            <p:cNvSpPr/>
            <p:nvPr/>
          </p:nvSpPr>
          <p:spPr>
            <a:xfrm>
              <a:off x="5377530" y="4786829"/>
              <a:ext cx="587828" cy="533692"/>
            </a:xfrm>
            <a:prstGeom prst="cube">
              <a:avLst>
                <a:gd name="adj" fmla="val 36432"/>
              </a:avLst>
            </a:prstGeom>
            <a:solidFill>
              <a:srgbClr val="00B05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A4BE334-5932-4580-AB71-C93148EDA1E4}"/>
                </a:ext>
              </a:extLst>
            </p:cNvPr>
            <p:cNvGrpSpPr/>
            <p:nvPr/>
          </p:nvGrpSpPr>
          <p:grpSpPr>
            <a:xfrm>
              <a:off x="1334279" y="4219307"/>
              <a:ext cx="3571290" cy="1091659"/>
              <a:chOff x="1362271" y="3631478"/>
              <a:chExt cx="3571290" cy="1091659"/>
            </a:xfrm>
          </p:grpSpPr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CE051865-0E07-4701-8782-8E4E2B2671DA}"/>
                  </a:ext>
                </a:extLst>
              </p:cNvPr>
              <p:cNvGrpSpPr/>
              <p:nvPr/>
            </p:nvGrpSpPr>
            <p:grpSpPr>
              <a:xfrm>
                <a:off x="1734329" y="3631478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0A225D-7EC1-4FF7-AC96-F03EA4EE79E0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62" name="Cube 461">
                    <a:extLst>
                      <a:ext uri="{FF2B5EF4-FFF2-40B4-BE49-F238E27FC236}">
                        <a16:creationId xmlns:a16="http://schemas.microsoft.com/office/drawing/2014/main" id="{E182754E-5B12-4E3D-8F7C-0CC46748852B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Cube 462">
                    <a:extLst>
                      <a:ext uri="{FF2B5EF4-FFF2-40B4-BE49-F238E27FC236}">
                        <a16:creationId xmlns:a16="http://schemas.microsoft.com/office/drawing/2014/main" id="{2E9DE462-D015-4ED0-8CB7-D5E783FEB910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Cube 463">
                    <a:extLst>
                      <a:ext uri="{FF2B5EF4-FFF2-40B4-BE49-F238E27FC236}">
                        <a16:creationId xmlns:a16="http://schemas.microsoft.com/office/drawing/2014/main" id="{B8119C66-3C19-43FA-AEDD-0394A7FA6E9E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Cube 464">
                    <a:extLst>
                      <a:ext uri="{FF2B5EF4-FFF2-40B4-BE49-F238E27FC236}">
                        <a16:creationId xmlns:a16="http://schemas.microsoft.com/office/drawing/2014/main" id="{ABE1950A-E1B9-4EDB-A4D1-FD2055F9AD33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Cube 465">
                    <a:extLst>
                      <a:ext uri="{FF2B5EF4-FFF2-40B4-BE49-F238E27FC236}">
                        <a16:creationId xmlns:a16="http://schemas.microsoft.com/office/drawing/2014/main" id="{FC4107F1-DA4D-46BC-A722-D35635FA09F1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Cube 466">
                    <a:extLst>
                      <a:ext uri="{FF2B5EF4-FFF2-40B4-BE49-F238E27FC236}">
                        <a16:creationId xmlns:a16="http://schemas.microsoft.com/office/drawing/2014/main" id="{CAA67D7B-A51D-46BC-BA8A-C9442BFDE414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Cube 467">
                    <a:extLst>
                      <a:ext uri="{FF2B5EF4-FFF2-40B4-BE49-F238E27FC236}">
                        <a16:creationId xmlns:a16="http://schemas.microsoft.com/office/drawing/2014/main" id="{97A72D17-E1AC-4671-914F-46B42F90259A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860D11D8-D6AB-4ACC-946F-583B86624109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55" name="Cube 454">
                    <a:extLst>
                      <a:ext uri="{FF2B5EF4-FFF2-40B4-BE49-F238E27FC236}">
                        <a16:creationId xmlns:a16="http://schemas.microsoft.com/office/drawing/2014/main" id="{4FE2B371-C897-4CD8-83B8-022CEE8D5ABA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Cube 455">
                    <a:extLst>
                      <a:ext uri="{FF2B5EF4-FFF2-40B4-BE49-F238E27FC236}">
                        <a16:creationId xmlns:a16="http://schemas.microsoft.com/office/drawing/2014/main" id="{4916A698-2990-4697-81AC-A9374DDA29A4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Cube 456">
                    <a:extLst>
                      <a:ext uri="{FF2B5EF4-FFF2-40B4-BE49-F238E27FC236}">
                        <a16:creationId xmlns:a16="http://schemas.microsoft.com/office/drawing/2014/main" id="{2828D2F3-B712-4DF5-A4B7-537D18422D10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Cube 457">
                    <a:extLst>
                      <a:ext uri="{FF2B5EF4-FFF2-40B4-BE49-F238E27FC236}">
                        <a16:creationId xmlns:a16="http://schemas.microsoft.com/office/drawing/2014/main" id="{3E01F0B4-6B3E-4660-98C7-B374E08C9557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Cube 458">
                    <a:extLst>
                      <a:ext uri="{FF2B5EF4-FFF2-40B4-BE49-F238E27FC236}">
                        <a16:creationId xmlns:a16="http://schemas.microsoft.com/office/drawing/2014/main" id="{F95F8821-A1A6-4708-9EB9-874BB2FDFF9F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Cube 459">
                    <a:extLst>
                      <a:ext uri="{FF2B5EF4-FFF2-40B4-BE49-F238E27FC236}">
                        <a16:creationId xmlns:a16="http://schemas.microsoft.com/office/drawing/2014/main" id="{AC6A0C57-8AD0-4569-8920-48096ECA9753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Cube 460">
                    <a:extLst>
                      <a:ext uri="{FF2B5EF4-FFF2-40B4-BE49-F238E27FC236}">
                        <a16:creationId xmlns:a16="http://schemas.microsoft.com/office/drawing/2014/main" id="{206B64C8-B081-444E-9EFC-73C3A03FA17D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A59C6774-3387-4AD7-8644-78A137ADD171}"/>
                  </a:ext>
                </a:extLst>
              </p:cNvPr>
              <p:cNvGrpSpPr/>
              <p:nvPr/>
            </p:nvGrpSpPr>
            <p:grpSpPr>
              <a:xfrm>
                <a:off x="1362271" y="3992870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C5ACFD46-C3CD-4053-9690-8FE5823AF370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46" name="Cube 445">
                    <a:extLst>
                      <a:ext uri="{FF2B5EF4-FFF2-40B4-BE49-F238E27FC236}">
                        <a16:creationId xmlns:a16="http://schemas.microsoft.com/office/drawing/2014/main" id="{FC1C3A3B-26B6-4ABC-B9A1-5CBFCEE7EABC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Cube 446">
                    <a:extLst>
                      <a:ext uri="{FF2B5EF4-FFF2-40B4-BE49-F238E27FC236}">
                        <a16:creationId xmlns:a16="http://schemas.microsoft.com/office/drawing/2014/main" id="{BF5062EF-1CC5-405B-8FDC-AC56B92027C6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Cube 447">
                    <a:extLst>
                      <a:ext uri="{FF2B5EF4-FFF2-40B4-BE49-F238E27FC236}">
                        <a16:creationId xmlns:a16="http://schemas.microsoft.com/office/drawing/2014/main" id="{ED107F8D-FE2D-40FB-B72A-F97207BFFE66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Cube 448">
                    <a:extLst>
                      <a:ext uri="{FF2B5EF4-FFF2-40B4-BE49-F238E27FC236}">
                        <a16:creationId xmlns:a16="http://schemas.microsoft.com/office/drawing/2014/main" id="{E44B7E77-432A-42F2-9289-92894889BEDA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Cube 449">
                    <a:extLst>
                      <a:ext uri="{FF2B5EF4-FFF2-40B4-BE49-F238E27FC236}">
                        <a16:creationId xmlns:a16="http://schemas.microsoft.com/office/drawing/2014/main" id="{64BA86E7-3175-4603-99F2-30C6C23E8E39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Cube 450">
                    <a:extLst>
                      <a:ext uri="{FF2B5EF4-FFF2-40B4-BE49-F238E27FC236}">
                        <a16:creationId xmlns:a16="http://schemas.microsoft.com/office/drawing/2014/main" id="{A4F72638-5150-4544-BC44-E26B8105CDA5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Cube 451">
                    <a:extLst>
                      <a:ext uri="{FF2B5EF4-FFF2-40B4-BE49-F238E27FC236}">
                        <a16:creationId xmlns:a16="http://schemas.microsoft.com/office/drawing/2014/main" id="{FE765CCB-8E78-444F-B81A-12A85CA96C69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41233074-C6E4-46B5-9900-3ED487198C69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39" name="Cube 438">
                    <a:extLst>
                      <a:ext uri="{FF2B5EF4-FFF2-40B4-BE49-F238E27FC236}">
                        <a16:creationId xmlns:a16="http://schemas.microsoft.com/office/drawing/2014/main" id="{1CAF73CF-D86F-421F-9F88-A0167D7323D3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Cube 439">
                    <a:extLst>
                      <a:ext uri="{FF2B5EF4-FFF2-40B4-BE49-F238E27FC236}">
                        <a16:creationId xmlns:a16="http://schemas.microsoft.com/office/drawing/2014/main" id="{22B80917-59C3-46C9-8687-C9FEA32498D1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Cube 440">
                    <a:extLst>
                      <a:ext uri="{FF2B5EF4-FFF2-40B4-BE49-F238E27FC236}">
                        <a16:creationId xmlns:a16="http://schemas.microsoft.com/office/drawing/2014/main" id="{97A909B3-3DC3-401A-B3AE-D3402EADE1D9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Cube 441">
                    <a:extLst>
                      <a:ext uri="{FF2B5EF4-FFF2-40B4-BE49-F238E27FC236}">
                        <a16:creationId xmlns:a16="http://schemas.microsoft.com/office/drawing/2014/main" id="{2D01FC68-048B-41C3-8D99-644E89A8CEB8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Cube 442">
                    <a:extLst>
                      <a:ext uri="{FF2B5EF4-FFF2-40B4-BE49-F238E27FC236}">
                        <a16:creationId xmlns:a16="http://schemas.microsoft.com/office/drawing/2014/main" id="{B6DBC38C-5451-421F-B07B-4BCE5C5DCE8B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Cube 443">
                    <a:extLst>
                      <a:ext uri="{FF2B5EF4-FFF2-40B4-BE49-F238E27FC236}">
                        <a16:creationId xmlns:a16="http://schemas.microsoft.com/office/drawing/2014/main" id="{F11B9B19-8D8C-4ED4-B653-EF85D6CBF8F9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Cube 444">
                    <a:extLst>
                      <a:ext uri="{FF2B5EF4-FFF2-40B4-BE49-F238E27FC236}">
                        <a16:creationId xmlns:a16="http://schemas.microsoft.com/office/drawing/2014/main" id="{13F345D8-9BC2-4E73-B30E-FA02EB0754A2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321F4898-F647-4D9A-A122-3F6495C5A8E3}"/>
                </a:ext>
              </a:extLst>
            </p:cNvPr>
            <p:cNvGrpSpPr/>
            <p:nvPr/>
          </p:nvGrpSpPr>
          <p:grpSpPr>
            <a:xfrm>
              <a:off x="1334279" y="3571448"/>
              <a:ext cx="3571290" cy="1091659"/>
              <a:chOff x="1362271" y="3631478"/>
              <a:chExt cx="3571290" cy="1091659"/>
            </a:xfrm>
          </p:grpSpPr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0559A959-5DA1-411F-87BF-A2A51AB619FB}"/>
                  </a:ext>
                </a:extLst>
              </p:cNvPr>
              <p:cNvGrpSpPr/>
              <p:nvPr/>
            </p:nvGrpSpPr>
            <p:grpSpPr>
              <a:xfrm>
                <a:off x="1734329" y="3631478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E24965C1-2A2C-47A0-956C-5141AF7C5271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28" name="Cube 427">
                    <a:extLst>
                      <a:ext uri="{FF2B5EF4-FFF2-40B4-BE49-F238E27FC236}">
                        <a16:creationId xmlns:a16="http://schemas.microsoft.com/office/drawing/2014/main" id="{B7AEF654-D235-4485-B101-36E3F419758B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Cube 428">
                    <a:extLst>
                      <a:ext uri="{FF2B5EF4-FFF2-40B4-BE49-F238E27FC236}">
                        <a16:creationId xmlns:a16="http://schemas.microsoft.com/office/drawing/2014/main" id="{55002DCC-D7E7-4CCE-B2D6-0B130247A90D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Cube 429">
                    <a:extLst>
                      <a:ext uri="{FF2B5EF4-FFF2-40B4-BE49-F238E27FC236}">
                        <a16:creationId xmlns:a16="http://schemas.microsoft.com/office/drawing/2014/main" id="{F582C32B-6353-4739-BA95-A9C331C2514E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Cube 430">
                    <a:extLst>
                      <a:ext uri="{FF2B5EF4-FFF2-40B4-BE49-F238E27FC236}">
                        <a16:creationId xmlns:a16="http://schemas.microsoft.com/office/drawing/2014/main" id="{29348FD0-C31B-42A6-A133-4E5183EAD143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Cube 431">
                    <a:extLst>
                      <a:ext uri="{FF2B5EF4-FFF2-40B4-BE49-F238E27FC236}">
                        <a16:creationId xmlns:a16="http://schemas.microsoft.com/office/drawing/2014/main" id="{3324D047-1D3D-4296-9F7E-D2D400656BCE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Cube 432">
                    <a:extLst>
                      <a:ext uri="{FF2B5EF4-FFF2-40B4-BE49-F238E27FC236}">
                        <a16:creationId xmlns:a16="http://schemas.microsoft.com/office/drawing/2014/main" id="{DF3E1D84-5B57-4CC9-92DD-B1882E4A35A5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Cube 433">
                    <a:extLst>
                      <a:ext uri="{FF2B5EF4-FFF2-40B4-BE49-F238E27FC236}">
                        <a16:creationId xmlns:a16="http://schemas.microsoft.com/office/drawing/2014/main" id="{1F5073E0-524D-407C-BBF2-83401E5F0945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0946F6DD-4C25-4FB3-BFDF-812A53741187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21" name="Cube 420">
                    <a:extLst>
                      <a:ext uri="{FF2B5EF4-FFF2-40B4-BE49-F238E27FC236}">
                        <a16:creationId xmlns:a16="http://schemas.microsoft.com/office/drawing/2014/main" id="{B3EA1FC9-2576-49D1-BFA5-AF2FF846C5CC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Cube 421">
                    <a:extLst>
                      <a:ext uri="{FF2B5EF4-FFF2-40B4-BE49-F238E27FC236}">
                        <a16:creationId xmlns:a16="http://schemas.microsoft.com/office/drawing/2014/main" id="{0332D97E-A908-4185-9759-018F8A1E1744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Cube 422">
                    <a:extLst>
                      <a:ext uri="{FF2B5EF4-FFF2-40B4-BE49-F238E27FC236}">
                        <a16:creationId xmlns:a16="http://schemas.microsoft.com/office/drawing/2014/main" id="{709B8487-FE76-4ACA-9AB0-D2CD6BF231FA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Cube 423">
                    <a:extLst>
                      <a:ext uri="{FF2B5EF4-FFF2-40B4-BE49-F238E27FC236}">
                        <a16:creationId xmlns:a16="http://schemas.microsoft.com/office/drawing/2014/main" id="{96802513-9BEE-4DF4-A79A-AD7D2EABFD24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Cube 424">
                    <a:extLst>
                      <a:ext uri="{FF2B5EF4-FFF2-40B4-BE49-F238E27FC236}">
                        <a16:creationId xmlns:a16="http://schemas.microsoft.com/office/drawing/2014/main" id="{68F53DB2-D294-4BF4-A8F8-062F7B99F2D7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Cube 425">
                    <a:extLst>
                      <a:ext uri="{FF2B5EF4-FFF2-40B4-BE49-F238E27FC236}">
                        <a16:creationId xmlns:a16="http://schemas.microsoft.com/office/drawing/2014/main" id="{7C78EA5D-6D1F-412D-8C0C-E14EA36B0446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Cube 426">
                    <a:extLst>
                      <a:ext uri="{FF2B5EF4-FFF2-40B4-BE49-F238E27FC236}">
                        <a16:creationId xmlns:a16="http://schemas.microsoft.com/office/drawing/2014/main" id="{6D279C42-88A8-4500-863F-96ECFFEFA666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A0DC0E10-6124-49CF-AC70-33E8FA883051}"/>
                  </a:ext>
                </a:extLst>
              </p:cNvPr>
              <p:cNvGrpSpPr/>
              <p:nvPr/>
            </p:nvGrpSpPr>
            <p:grpSpPr>
              <a:xfrm>
                <a:off x="1362271" y="3992870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6220026A-5440-45F9-92DB-D5D819B929FE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12" name="Cube 411">
                    <a:extLst>
                      <a:ext uri="{FF2B5EF4-FFF2-40B4-BE49-F238E27FC236}">
                        <a16:creationId xmlns:a16="http://schemas.microsoft.com/office/drawing/2014/main" id="{7DD0F68D-86E0-42C4-906D-B08CF94FE635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Cube 412">
                    <a:extLst>
                      <a:ext uri="{FF2B5EF4-FFF2-40B4-BE49-F238E27FC236}">
                        <a16:creationId xmlns:a16="http://schemas.microsoft.com/office/drawing/2014/main" id="{F80359C0-42D9-44B1-8C15-BB154E91DAFF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Cube 413">
                    <a:extLst>
                      <a:ext uri="{FF2B5EF4-FFF2-40B4-BE49-F238E27FC236}">
                        <a16:creationId xmlns:a16="http://schemas.microsoft.com/office/drawing/2014/main" id="{572CFDEB-30C0-447C-BC83-EB07A0B4038C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Cube 414">
                    <a:extLst>
                      <a:ext uri="{FF2B5EF4-FFF2-40B4-BE49-F238E27FC236}">
                        <a16:creationId xmlns:a16="http://schemas.microsoft.com/office/drawing/2014/main" id="{92E6E4E4-71DE-4EAA-87D2-F279F9D65AD1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Cube 415">
                    <a:extLst>
                      <a:ext uri="{FF2B5EF4-FFF2-40B4-BE49-F238E27FC236}">
                        <a16:creationId xmlns:a16="http://schemas.microsoft.com/office/drawing/2014/main" id="{E16B8148-3C4E-4F5B-97C1-16A1807B1F46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Cube 416">
                    <a:extLst>
                      <a:ext uri="{FF2B5EF4-FFF2-40B4-BE49-F238E27FC236}">
                        <a16:creationId xmlns:a16="http://schemas.microsoft.com/office/drawing/2014/main" id="{58A3978B-06AC-46F6-8CCE-43717F15F4DC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Cube 417">
                    <a:extLst>
                      <a:ext uri="{FF2B5EF4-FFF2-40B4-BE49-F238E27FC236}">
                        <a16:creationId xmlns:a16="http://schemas.microsoft.com/office/drawing/2014/main" id="{B74CFAE5-D9B5-4BFE-A73D-1E5708D61906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4CD1E31D-A534-44D9-96F5-97E3F8374250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05" name="Cube 404">
                    <a:extLst>
                      <a:ext uri="{FF2B5EF4-FFF2-40B4-BE49-F238E27FC236}">
                        <a16:creationId xmlns:a16="http://schemas.microsoft.com/office/drawing/2014/main" id="{D851F618-BE63-4750-A53D-56CBD692654E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Cube 405">
                    <a:extLst>
                      <a:ext uri="{FF2B5EF4-FFF2-40B4-BE49-F238E27FC236}">
                        <a16:creationId xmlns:a16="http://schemas.microsoft.com/office/drawing/2014/main" id="{BBB04DE6-761E-4231-8F36-73B5205C928B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Cube 406">
                    <a:extLst>
                      <a:ext uri="{FF2B5EF4-FFF2-40B4-BE49-F238E27FC236}">
                        <a16:creationId xmlns:a16="http://schemas.microsoft.com/office/drawing/2014/main" id="{CFE1FF83-AEB7-467C-B07B-493FF8DC7378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Cube 407">
                    <a:extLst>
                      <a:ext uri="{FF2B5EF4-FFF2-40B4-BE49-F238E27FC236}">
                        <a16:creationId xmlns:a16="http://schemas.microsoft.com/office/drawing/2014/main" id="{58A4A127-EEE9-4C98-B1A7-403AD31AF4C9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Cube 408">
                    <a:extLst>
                      <a:ext uri="{FF2B5EF4-FFF2-40B4-BE49-F238E27FC236}">
                        <a16:creationId xmlns:a16="http://schemas.microsoft.com/office/drawing/2014/main" id="{8417066F-27D3-4747-BCB3-B08D92E676EB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Cube 409">
                    <a:extLst>
                      <a:ext uri="{FF2B5EF4-FFF2-40B4-BE49-F238E27FC236}">
                        <a16:creationId xmlns:a16="http://schemas.microsoft.com/office/drawing/2014/main" id="{C1310BDF-E9AB-40C0-AF89-B7A600B6C181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Cube 410">
                    <a:extLst>
                      <a:ext uri="{FF2B5EF4-FFF2-40B4-BE49-F238E27FC236}">
                        <a16:creationId xmlns:a16="http://schemas.microsoft.com/office/drawing/2014/main" id="{175867B2-15B8-4E21-8BBE-A7869BDEDE8A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90" name="Cube 289">
              <a:extLst>
                <a:ext uri="{FF2B5EF4-FFF2-40B4-BE49-F238E27FC236}">
                  <a16:creationId xmlns:a16="http://schemas.microsoft.com/office/drawing/2014/main" id="{0BA58117-4EAF-464B-B9EE-07CC5D69DAA4}"/>
                </a:ext>
              </a:extLst>
            </p:cNvPr>
            <p:cNvSpPr/>
            <p:nvPr/>
          </p:nvSpPr>
          <p:spPr>
            <a:xfrm>
              <a:off x="5384919" y="4121291"/>
              <a:ext cx="587828" cy="533692"/>
            </a:xfrm>
            <a:prstGeom prst="cube">
              <a:avLst>
                <a:gd name="adj" fmla="val 36432"/>
              </a:avLst>
            </a:prstGeom>
            <a:solidFill>
              <a:srgbClr val="00B05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E90119B-5EA5-455E-9BDD-347BEAACB5E5}"/>
                </a:ext>
              </a:extLst>
            </p:cNvPr>
            <p:cNvGrpSpPr/>
            <p:nvPr/>
          </p:nvGrpSpPr>
          <p:grpSpPr>
            <a:xfrm>
              <a:off x="1334279" y="2907735"/>
              <a:ext cx="4645841" cy="1112124"/>
              <a:chOff x="1362271" y="2319906"/>
              <a:chExt cx="4645841" cy="1112124"/>
            </a:xfrm>
          </p:grpSpPr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4018A1A6-6D75-4416-AB8D-24CAC3305C83}"/>
                  </a:ext>
                </a:extLst>
              </p:cNvPr>
              <p:cNvGrpSpPr/>
              <p:nvPr/>
            </p:nvGrpSpPr>
            <p:grpSpPr>
              <a:xfrm>
                <a:off x="1362271" y="2319906"/>
                <a:ext cx="3571290" cy="1091659"/>
                <a:chOff x="1362271" y="3631478"/>
                <a:chExt cx="3571290" cy="1091659"/>
              </a:xfrm>
            </p:grpSpPr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B05A56AC-9728-49A6-82D1-9C00DEBB3C8E}"/>
                    </a:ext>
                  </a:extLst>
                </p:cNvPr>
                <p:cNvGrpSpPr/>
                <p:nvPr/>
              </p:nvGrpSpPr>
              <p:grpSpPr>
                <a:xfrm>
                  <a:off x="1734329" y="3631478"/>
                  <a:ext cx="3199232" cy="730267"/>
                  <a:chOff x="1362271" y="3992870"/>
                  <a:chExt cx="3199232" cy="730267"/>
                </a:xfrm>
              </p:grpSpPr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85B70344-3B10-4DE0-ACA1-6F4797A51F28}"/>
                      </a:ext>
                    </a:extLst>
                  </p:cNvPr>
                  <p:cNvGrpSpPr/>
                  <p:nvPr/>
                </p:nvGrpSpPr>
                <p:grpSpPr>
                  <a:xfrm>
                    <a:off x="1561324" y="3992870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8B66AC4-41AB-4E00-9CF5-1AAA735F1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08B95F98-D6AC-47EF-9F8A-EC328CA36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E1CBC36F-2DC0-40C1-ABE5-F1428B30A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8EE4D301-33EB-4A5B-97E2-188276291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56D155D-16DF-48E7-84DB-56A4EA89F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465BC938-36C1-4BAE-A1CC-5DDDCC769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B2D8B451-E0D6-4305-ADFF-9B950E8A5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E9223D3A-A752-4686-9786-C581580CD280}"/>
                      </a:ext>
                    </a:extLst>
                  </p:cNvPr>
                  <p:cNvGrpSpPr/>
                  <p:nvPr/>
                </p:nvGrpSpPr>
                <p:grpSpPr>
                  <a:xfrm>
                    <a:off x="1362271" y="4185703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87" name="Cube 386">
                      <a:extLst>
                        <a:ext uri="{FF2B5EF4-FFF2-40B4-BE49-F238E27FC236}">
                          <a16:creationId xmlns:a16="http://schemas.microsoft.com/office/drawing/2014/main" id="{4DE7CEF2-CD47-46FC-ACD2-38E69A664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Cube 387">
                      <a:extLst>
                        <a:ext uri="{FF2B5EF4-FFF2-40B4-BE49-F238E27FC236}">
                          <a16:creationId xmlns:a16="http://schemas.microsoft.com/office/drawing/2014/main" id="{64E73BE7-3314-47C1-BE90-D286CCF3D3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Cube 388">
                      <a:extLst>
                        <a:ext uri="{FF2B5EF4-FFF2-40B4-BE49-F238E27FC236}">
                          <a16:creationId xmlns:a16="http://schemas.microsoft.com/office/drawing/2014/main" id="{178EEAE3-2913-4FCE-AE98-43C58F01D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EAC24A69-86C8-4A82-A63A-E2E049B02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25C0E02A-2E2F-447D-8918-D3E0432F4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25C2B877-AB91-41E8-A6D8-299114D53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B5D909C4-E7FC-496A-BFDC-A340CAB726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76701FB0-7A11-4E46-9687-429A52F154FB}"/>
                    </a:ext>
                  </a:extLst>
                </p:cNvPr>
                <p:cNvGrpSpPr/>
                <p:nvPr/>
              </p:nvGrpSpPr>
              <p:grpSpPr>
                <a:xfrm>
                  <a:off x="1362271" y="3992870"/>
                  <a:ext cx="3199232" cy="730267"/>
                  <a:chOff x="1362271" y="3992870"/>
                  <a:chExt cx="3199232" cy="730267"/>
                </a:xfrm>
              </p:grpSpPr>
              <p:grpSp>
                <p:nvGrpSpPr>
                  <p:cNvPr id="369" name="Group 368">
                    <a:extLst>
                      <a:ext uri="{FF2B5EF4-FFF2-40B4-BE49-F238E27FC236}">
                        <a16:creationId xmlns:a16="http://schemas.microsoft.com/office/drawing/2014/main" id="{0F465D43-F5EB-41D4-A8DD-80C273A7F401}"/>
                      </a:ext>
                    </a:extLst>
                  </p:cNvPr>
                  <p:cNvGrpSpPr/>
                  <p:nvPr/>
                </p:nvGrpSpPr>
                <p:grpSpPr>
                  <a:xfrm>
                    <a:off x="1561324" y="3992870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0862676D-2B6B-4731-9344-3D19B855E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798227BA-9E31-42AD-897C-C8F8FEC2A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23F00B3B-1F57-4EFE-A66E-8E42776F3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85F75070-EE08-439F-BDE9-FF2328195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E416172-E5D0-4571-91B5-8C1967B4F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8BB7580A-A5A3-43ED-995C-6F41F309B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20A0A33D-165E-44B9-A3D5-D0CAD56FB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0" name="Group 369">
                    <a:extLst>
                      <a:ext uri="{FF2B5EF4-FFF2-40B4-BE49-F238E27FC236}">
                        <a16:creationId xmlns:a16="http://schemas.microsoft.com/office/drawing/2014/main" id="{A75B21D5-F923-438F-93E8-2FE598BB2BD2}"/>
                      </a:ext>
                    </a:extLst>
                  </p:cNvPr>
                  <p:cNvGrpSpPr/>
                  <p:nvPr/>
                </p:nvGrpSpPr>
                <p:grpSpPr>
                  <a:xfrm>
                    <a:off x="1362271" y="4185703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54123289-6AD7-4E7E-B7A5-449A557CC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770A34A9-675E-45F3-BA6D-E1573559E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BF1514C7-4789-42E0-80FD-7DE671E45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6303183-E780-4E06-AC68-E955D059C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36A1F6C4-E0B1-4501-A3DE-E60DC14DD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8E38EE1B-528B-4F4D-98CA-40F19301B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1695F2BC-9BD1-4322-9632-76F2F4F7C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366" name="Cube 365">
                <a:extLst>
                  <a:ext uri="{FF2B5EF4-FFF2-40B4-BE49-F238E27FC236}">
                    <a16:creationId xmlns:a16="http://schemas.microsoft.com/office/drawing/2014/main" id="{96684E76-771C-4BDC-9FAF-E13602A899AD}"/>
                  </a:ext>
                </a:extLst>
              </p:cNvPr>
              <p:cNvSpPr/>
              <p:nvPr/>
            </p:nvSpPr>
            <p:spPr>
              <a:xfrm>
                <a:off x="5420284" y="2898338"/>
                <a:ext cx="587828" cy="533692"/>
              </a:xfrm>
              <a:prstGeom prst="cube">
                <a:avLst>
                  <a:gd name="adj" fmla="val 36432"/>
                </a:avLst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3EAB4FD-AAB3-4600-AC8C-55D02847E1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8558" y="3979280"/>
              <a:ext cx="4280395" cy="2117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7561D75-FACD-4FBF-9F42-A7F6666322BB}"/>
                </a:ext>
              </a:extLst>
            </p:cNvPr>
            <p:cNvCxnSpPr/>
            <p:nvPr/>
          </p:nvCxnSpPr>
          <p:spPr>
            <a:xfrm>
              <a:off x="1412638" y="4623305"/>
              <a:ext cx="4280395" cy="2117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06D0F87-0D86-459E-B0E8-5530F1707000}"/>
                </a:ext>
              </a:extLst>
            </p:cNvPr>
            <p:cNvCxnSpPr/>
            <p:nvPr/>
          </p:nvCxnSpPr>
          <p:spPr>
            <a:xfrm>
              <a:off x="1436655" y="5296007"/>
              <a:ext cx="4280395" cy="2117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84A6D979-7540-41EF-A7D5-8207446F9579}"/>
                </a:ext>
              </a:extLst>
            </p:cNvPr>
            <p:cNvSpPr txBox="1"/>
            <p:nvPr/>
          </p:nvSpPr>
          <p:spPr>
            <a:xfrm rot="5400000">
              <a:off x="83383" y="3588708"/>
              <a:ext cx="113226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Examples</a:t>
              </a:r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589A37A6-A63F-4B8F-B796-F0D484CBFB75}"/>
                </a:ext>
              </a:extLst>
            </p:cNvPr>
            <p:cNvSpPr/>
            <p:nvPr/>
          </p:nvSpPr>
          <p:spPr>
            <a:xfrm rot="10800000">
              <a:off x="6057409" y="2304661"/>
              <a:ext cx="409413" cy="2937425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Left Brace 296">
              <a:extLst>
                <a:ext uri="{FF2B5EF4-FFF2-40B4-BE49-F238E27FC236}">
                  <a16:creationId xmlns:a16="http://schemas.microsoft.com/office/drawing/2014/main" id="{E0743280-ADDE-4F89-9B9A-D467CCBE9830}"/>
                </a:ext>
              </a:extLst>
            </p:cNvPr>
            <p:cNvSpPr/>
            <p:nvPr/>
          </p:nvSpPr>
          <p:spPr>
            <a:xfrm>
              <a:off x="807649" y="2213029"/>
              <a:ext cx="409413" cy="303310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Left Brace 297">
              <a:extLst>
                <a:ext uri="{FF2B5EF4-FFF2-40B4-BE49-F238E27FC236}">
                  <a16:creationId xmlns:a16="http://schemas.microsoft.com/office/drawing/2014/main" id="{D8BFA5CE-46E4-44DE-8BF3-BE71B5D3A08C}"/>
                </a:ext>
              </a:extLst>
            </p:cNvPr>
            <p:cNvSpPr/>
            <p:nvPr/>
          </p:nvSpPr>
          <p:spPr>
            <a:xfrm rot="16200000">
              <a:off x="2577421" y="4242331"/>
              <a:ext cx="329365" cy="279438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6992AB9-A994-4ACD-A85E-047B15E0B0A0}"/>
                </a:ext>
              </a:extLst>
            </p:cNvPr>
            <p:cNvSpPr txBox="1"/>
            <p:nvPr/>
          </p:nvSpPr>
          <p:spPr>
            <a:xfrm>
              <a:off x="1217063" y="5968077"/>
              <a:ext cx="331644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Sequences (Time series or Rows)</a:t>
              </a:r>
            </a:p>
          </p:txBody>
        </p: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81BB7911-1C05-4C9B-8D71-72EACC5C0538}"/>
                </a:ext>
              </a:extLst>
            </p:cNvPr>
            <p:cNvSpPr/>
            <p:nvPr/>
          </p:nvSpPr>
          <p:spPr>
            <a:xfrm rot="13295736">
              <a:off x="4536198" y="4496313"/>
              <a:ext cx="251927" cy="1063560"/>
            </a:xfrm>
            <a:prstGeom prst="leftBrace">
              <a:avLst>
                <a:gd name="adj1" fmla="val 8333"/>
                <a:gd name="adj2" fmla="val 5087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09BD7539-3534-4296-B967-426C4B9EDCE4}"/>
                </a:ext>
              </a:extLst>
            </p:cNvPr>
            <p:cNvSpPr txBox="1"/>
            <p:nvPr/>
          </p:nvSpPr>
          <p:spPr>
            <a:xfrm rot="18904381">
              <a:off x="4338145" y="4933807"/>
              <a:ext cx="991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Features</a:t>
              </a:r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B0E52D9-A540-460D-9551-2191A73E0438}"/>
                </a:ext>
              </a:extLst>
            </p:cNvPr>
            <p:cNvGrpSpPr/>
            <p:nvPr/>
          </p:nvGrpSpPr>
          <p:grpSpPr>
            <a:xfrm>
              <a:off x="1435531" y="1317945"/>
              <a:ext cx="4559464" cy="1116538"/>
              <a:chOff x="1362271" y="2319906"/>
              <a:chExt cx="4559464" cy="1116538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FBFA75A2-DDF4-4CE7-8811-B8C5311EFE5C}"/>
                  </a:ext>
                </a:extLst>
              </p:cNvPr>
              <p:cNvGrpSpPr/>
              <p:nvPr/>
            </p:nvGrpSpPr>
            <p:grpSpPr>
              <a:xfrm>
                <a:off x="1362271" y="2319906"/>
                <a:ext cx="3571290" cy="1097370"/>
                <a:chOff x="1362271" y="3631478"/>
                <a:chExt cx="3571290" cy="1097370"/>
              </a:xfrm>
            </p:grpSpPr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43788253-8C3E-4759-8465-3658916EE3FB}"/>
                    </a:ext>
                  </a:extLst>
                </p:cNvPr>
                <p:cNvGrpSpPr/>
                <p:nvPr/>
              </p:nvGrpSpPr>
              <p:grpSpPr>
                <a:xfrm>
                  <a:off x="1734329" y="3631478"/>
                  <a:ext cx="3199232" cy="730267"/>
                  <a:chOff x="1362271" y="3992870"/>
                  <a:chExt cx="3199232" cy="730267"/>
                </a:xfrm>
              </p:grpSpPr>
              <p:grpSp>
                <p:nvGrpSpPr>
                  <p:cNvPr id="349" name="Group 348">
                    <a:extLst>
                      <a:ext uri="{FF2B5EF4-FFF2-40B4-BE49-F238E27FC236}">
                        <a16:creationId xmlns:a16="http://schemas.microsoft.com/office/drawing/2014/main" id="{C70146BB-A499-44A0-9594-6819C4D58D06}"/>
                      </a:ext>
                    </a:extLst>
                  </p:cNvPr>
                  <p:cNvGrpSpPr/>
                  <p:nvPr/>
                </p:nvGrpSpPr>
                <p:grpSpPr>
                  <a:xfrm>
                    <a:off x="1561324" y="3992870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58" name="Cube 357">
                      <a:extLst>
                        <a:ext uri="{FF2B5EF4-FFF2-40B4-BE49-F238E27FC236}">
                          <a16:creationId xmlns:a16="http://schemas.microsoft.com/office/drawing/2014/main" id="{459DD165-BFB1-437A-8AAA-20142213B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>
                      <a:extLst>
                        <a:ext uri="{FF2B5EF4-FFF2-40B4-BE49-F238E27FC236}">
                          <a16:creationId xmlns:a16="http://schemas.microsoft.com/office/drawing/2014/main" id="{D1246F76-2378-47FD-AF9A-E7E221705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Cube 359">
                      <a:extLst>
                        <a:ext uri="{FF2B5EF4-FFF2-40B4-BE49-F238E27FC236}">
                          <a16:creationId xmlns:a16="http://schemas.microsoft.com/office/drawing/2014/main" id="{8C06EAC8-3DFE-410C-8294-69442CB33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6DDD1C18-F899-4729-9A59-6B76DA07F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34DE4FB9-DB96-457E-AC6A-50F769CEB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614D8EC5-9470-44FF-A3A3-F0BF7F378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9CCDD12E-1FF6-4DD1-ADBD-CA49F33B9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0" name="Group 349">
                    <a:extLst>
                      <a:ext uri="{FF2B5EF4-FFF2-40B4-BE49-F238E27FC236}">
                        <a16:creationId xmlns:a16="http://schemas.microsoft.com/office/drawing/2014/main" id="{745837D5-E407-4E1C-9865-ED6A06DFA6F5}"/>
                      </a:ext>
                    </a:extLst>
                  </p:cNvPr>
                  <p:cNvGrpSpPr/>
                  <p:nvPr/>
                </p:nvGrpSpPr>
                <p:grpSpPr>
                  <a:xfrm>
                    <a:off x="1362271" y="4185703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AEFF6A1A-AD3F-41B0-A2ED-19DE75389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672C5B9B-1D6F-433E-B69B-114F51F05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843AFFF7-A508-4F59-B3EE-E70A3CEDB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D9724281-66D6-4A0C-9619-1866B5FB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C9C2B74F-B4AE-46D4-A815-972E589AB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>
                      <a:extLst>
                        <a:ext uri="{FF2B5EF4-FFF2-40B4-BE49-F238E27FC236}">
                          <a16:creationId xmlns:a16="http://schemas.microsoft.com/office/drawing/2014/main" id="{C6B67B76-3B9B-48E2-8A48-47CF83F42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>
                      <a:extLst>
                        <a:ext uri="{FF2B5EF4-FFF2-40B4-BE49-F238E27FC236}">
                          <a16:creationId xmlns:a16="http://schemas.microsoft.com/office/drawing/2014/main" id="{8AC7060A-D3B8-48D2-827F-EFF8680BC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E208B5B5-4BD2-411B-A87A-6AB1F0F490A7}"/>
                    </a:ext>
                  </a:extLst>
                </p:cNvPr>
                <p:cNvGrpSpPr/>
                <p:nvPr/>
              </p:nvGrpSpPr>
              <p:grpSpPr>
                <a:xfrm>
                  <a:off x="1362271" y="3992870"/>
                  <a:ext cx="3199232" cy="735978"/>
                  <a:chOff x="1362271" y="3992870"/>
                  <a:chExt cx="3199232" cy="735978"/>
                </a:xfrm>
              </p:grpSpPr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6CE5ED48-5ECF-48B3-AEDB-EE6F4DF503EB}"/>
                      </a:ext>
                    </a:extLst>
                  </p:cNvPr>
                  <p:cNvGrpSpPr/>
                  <p:nvPr/>
                </p:nvGrpSpPr>
                <p:grpSpPr>
                  <a:xfrm>
                    <a:off x="1542274" y="3992870"/>
                    <a:ext cx="3019229" cy="576147"/>
                    <a:chOff x="1343221" y="4185703"/>
                    <a:chExt cx="3019229" cy="576147"/>
                  </a:xfrm>
                </p:grpSpPr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28139170-1BBC-4426-9A85-AAD192D40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3221" y="4228158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B3D3A803-4B28-4C46-915D-ADCACC73CB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E56F287B-A0E8-4D2C-BEF6-802985DB6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4669FC3E-EE3E-4615-91D6-2A1C39935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2C6480EE-1083-4294-8614-42084BEF4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A0693958-1AB3-421A-887B-3231927E1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3681B4-547D-4188-AEF2-A58DA0A88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9006889B-FAFE-4257-86AD-C95427E94AD4}"/>
                      </a:ext>
                    </a:extLst>
                  </p:cNvPr>
                  <p:cNvGrpSpPr/>
                  <p:nvPr/>
                </p:nvGrpSpPr>
                <p:grpSpPr>
                  <a:xfrm>
                    <a:off x="1362271" y="4189445"/>
                    <a:ext cx="2991236" cy="539403"/>
                    <a:chOff x="1362271" y="4189445"/>
                    <a:chExt cx="2991236" cy="539403"/>
                  </a:xfrm>
                </p:grpSpPr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BB196ACF-7B48-4980-938E-852040C742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63BD48B6-FD96-40C5-A360-E64CA20A7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E9B97138-E699-4BB7-8D53-8C9D220A6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solidFill>
                      <a:schemeClr val="accent1"/>
                    </a:solidFill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FF99755C-DEC3-494C-82E2-429513485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4B07D154-1B20-4E20-8B46-101B50CC1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5A7BD47B-EF65-4C08-A780-2E4539226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17AC31D7-60F0-4C18-B6D2-890C3A74EE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79" y="4195156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330" name="Cube 329">
                <a:extLst>
                  <a:ext uri="{FF2B5EF4-FFF2-40B4-BE49-F238E27FC236}">
                    <a16:creationId xmlns:a16="http://schemas.microsoft.com/office/drawing/2014/main" id="{7C9E28EC-20B2-45BE-B7E8-675F4E9E5566}"/>
                  </a:ext>
                </a:extLst>
              </p:cNvPr>
              <p:cNvSpPr/>
              <p:nvPr/>
            </p:nvSpPr>
            <p:spPr>
              <a:xfrm>
                <a:off x="5333907" y="2902752"/>
                <a:ext cx="587828" cy="533692"/>
              </a:xfrm>
              <a:prstGeom prst="cube">
                <a:avLst>
                  <a:gd name="adj" fmla="val 36432"/>
                </a:avLst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F41082A-82E2-46A9-8C54-6B947490AA84}"/>
                </a:ext>
              </a:extLst>
            </p:cNvPr>
            <p:cNvCxnSpPr/>
            <p:nvPr/>
          </p:nvCxnSpPr>
          <p:spPr>
            <a:xfrm>
              <a:off x="1453317" y="2392610"/>
              <a:ext cx="4280395" cy="2117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3D1CD5F-3297-4EFA-B2CA-DA0492BE1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714" y="4640677"/>
              <a:ext cx="336586" cy="32593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58B755AF-BE98-4DFA-B7F6-74E7DA380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794" y="4221065"/>
              <a:ext cx="782775" cy="77079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B30B562A-D6DA-4CF0-BC50-F6E243404F27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76" y="4967009"/>
              <a:ext cx="0" cy="35978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E17642-EB48-47BD-AA99-E2CAADC1CC4F}"/>
                </a:ext>
              </a:extLst>
            </p:cNvPr>
            <p:cNvCxnSpPr>
              <a:cxnSpLocks/>
            </p:cNvCxnSpPr>
            <p:nvPr/>
          </p:nvCxnSpPr>
          <p:spPr>
            <a:xfrm>
              <a:off x="4149319" y="4956420"/>
              <a:ext cx="0" cy="35978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CD2F3C0-9821-4028-8F13-939986C43A8C}"/>
                </a:ext>
              </a:extLst>
            </p:cNvPr>
            <p:cNvCxnSpPr>
              <a:cxnSpLocks/>
            </p:cNvCxnSpPr>
            <p:nvPr/>
          </p:nvCxnSpPr>
          <p:spPr>
            <a:xfrm>
              <a:off x="3743993" y="4966609"/>
              <a:ext cx="3924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D265CE1-49D7-4A30-B16C-54EC8825DC37}"/>
                </a:ext>
              </a:extLst>
            </p:cNvPr>
            <p:cNvCxnSpPr>
              <a:cxnSpLocks/>
            </p:cNvCxnSpPr>
            <p:nvPr/>
          </p:nvCxnSpPr>
          <p:spPr>
            <a:xfrm>
              <a:off x="3730298" y="5304182"/>
              <a:ext cx="3924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A0238A3-D6DF-4021-8CAF-AD457DB5CE74}"/>
                </a:ext>
              </a:extLst>
            </p:cNvPr>
            <p:cNvCxnSpPr>
              <a:cxnSpLocks/>
            </p:cNvCxnSpPr>
            <p:nvPr/>
          </p:nvCxnSpPr>
          <p:spPr>
            <a:xfrm>
              <a:off x="4611655" y="4221636"/>
              <a:ext cx="297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970DC91C-DE6A-4598-82F6-9AFCC039C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057" y="4550520"/>
              <a:ext cx="782775" cy="77079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59699AE-EF29-4F9E-B51B-63DDCDB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4905569" y="4246675"/>
              <a:ext cx="0" cy="35978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29CEB0F3-132B-4BD2-B863-2E486C7E2451}"/>
                </a:ext>
              </a:extLst>
            </p:cNvPr>
            <p:cNvSpPr txBox="1"/>
            <p:nvPr/>
          </p:nvSpPr>
          <p:spPr>
            <a:xfrm>
              <a:off x="3746214" y="4305122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46807A3-C6C3-4773-85C5-69C231EEAB1C}"/>
                </a:ext>
              </a:extLst>
            </p:cNvPr>
            <p:cNvSpPr txBox="1"/>
            <p:nvPr/>
          </p:nvSpPr>
          <p:spPr>
            <a:xfrm>
              <a:off x="5361121" y="4974708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97F3C8C-3437-4883-8629-C70DBACFC7E1}"/>
                </a:ext>
              </a:extLst>
            </p:cNvPr>
            <p:cNvSpPr txBox="1"/>
            <p:nvPr/>
          </p:nvSpPr>
          <p:spPr>
            <a:xfrm>
              <a:off x="3357605" y="4975818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2098788-BF9B-466C-9BE6-00A8A5B9BBA4}"/>
                </a:ext>
              </a:extLst>
            </p:cNvPr>
            <p:cNvSpPr txBox="1"/>
            <p:nvPr/>
          </p:nvSpPr>
          <p:spPr>
            <a:xfrm>
              <a:off x="2956933" y="49770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D87864F-BCC5-452A-B61F-7C42749E3932}"/>
                </a:ext>
              </a:extLst>
            </p:cNvPr>
            <p:cNvSpPr txBox="1"/>
            <p:nvPr/>
          </p:nvSpPr>
          <p:spPr>
            <a:xfrm>
              <a:off x="2555870" y="4968987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60D5D0C-75C8-4FA0-8553-460B3B58B28D}"/>
                </a:ext>
              </a:extLst>
            </p:cNvPr>
            <p:cNvSpPr txBox="1"/>
            <p:nvPr/>
          </p:nvSpPr>
          <p:spPr>
            <a:xfrm>
              <a:off x="2143449" y="4968009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385D97C4-C2C4-4E89-8260-297D284104F3}"/>
                </a:ext>
              </a:extLst>
            </p:cNvPr>
            <p:cNvSpPr txBox="1"/>
            <p:nvPr/>
          </p:nvSpPr>
          <p:spPr>
            <a:xfrm>
              <a:off x="1735019" y="4968009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9EF6C32-7B53-405D-9502-7F3EB18343DF}"/>
                </a:ext>
              </a:extLst>
            </p:cNvPr>
            <p:cNvSpPr txBox="1"/>
            <p:nvPr/>
          </p:nvSpPr>
          <p:spPr>
            <a:xfrm>
              <a:off x="1331947" y="4968009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R6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2C8ECCAA-200A-4D71-8031-CE8F14B5BC15}"/>
                </a:ext>
              </a:extLst>
            </p:cNvPr>
            <p:cNvSpPr txBox="1"/>
            <p:nvPr/>
          </p:nvSpPr>
          <p:spPr>
            <a:xfrm>
              <a:off x="3742645" y="4968009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3566A66-0F75-473B-8B56-01C2333EB3A0}"/>
                </a:ext>
              </a:extLst>
            </p:cNvPr>
            <p:cNvSpPr txBox="1"/>
            <p:nvPr/>
          </p:nvSpPr>
          <p:spPr>
            <a:xfrm>
              <a:off x="5372750" y="43166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R8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EFE7493C-D5C9-4E59-896D-5DAB70D724C0}"/>
                </a:ext>
              </a:extLst>
            </p:cNvPr>
            <p:cNvSpPr txBox="1"/>
            <p:nvPr/>
          </p:nvSpPr>
          <p:spPr>
            <a:xfrm>
              <a:off x="1324254" y="43166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R7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537F0DB-B472-4FE0-93C9-848D667DD405}"/>
                </a:ext>
              </a:extLst>
            </p:cNvPr>
            <p:cNvSpPr txBox="1"/>
            <p:nvPr/>
          </p:nvSpPr>
          <p:spPr>
            <a:xfrm>
              <a:off x="3348013" y="4308365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0C5C02F5-E962-4542-852A-0357F50EE1FD}"/>
                </a:ext>
              </a:extLst>
            </p:cNvPr>
            <p:cNvSpPr txBox="1"/>
            <p:nvPr/>
          </p:nvSpPr>
          <p:spPr>
            <a:xfrm>
              <a:off x="2973514" y="43166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93D1E36-C6B5-472B-B090-409CCDE4F5D2}"/>
                </a:ext>
              </a:extLst>
            </p:cNvPr>
            <p:cNvSpPr txBox="1"/>
            <p:nvPr/>
          </p:nvSpPr>
          <p:spPr>
            <a:xfrm>
              <a:off x="2545960" y="4308365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5DE5D232-8521-4EC7-8614-10D125809088}"/>
                </a:ext>
              </a:extLst>
            </p:cNvPr>
            <p:cNvSpPr txBox="1"/>
            <p:nvPr/>
          </p:nvSpPr>
          <p:spPr>
            <a:xfrm>
              <a:off x="2125802" y="4308262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21D4EA1-A79A-4FBB-825C-EBA968AB66DC}"/>
                </a:ext>
              </a:extLst>
            </p:cNvPr>
            <p:cNvSpPr txBox="1"/>
            <p:nvPr/>
          </p:nvSpPr>
          <p:spPr>
            <a:xfrm>
              <a:off x="1715526" y="43166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R6</a:t>
              </a:r>
            </a:p>
          </p:txBody>
        </p:sp>
      </p:grpSp>
      <p:sp>
        <p:nvSpPr>
          <p:cNvPr id="472" name="TextBox 471">
            <a:extLst>
              <a:ext uri="{FF2B5EF4-FFF2-40B4-BE49-F238E27FC236}">
                <a16:creationId xmlns:a16="http://schemas.microsoft.com/office/drawing/2014/main" id="{A7D63280-AE67-4735-909A-BA1C5FF6FF07}"/>
              </a:ext>
            </a:extLst>
          </p:cNvPr>
          <p:cNvSpPr txBox="1"/>
          <p:nvPr/>
        </p:nvSpPr>
        <p:spPr>
          <a:xfrm rot="5400000">
            <a:off x="7660559" y="2401889"/>
            <a:ext cx="57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EE89BD24-B077-4714-A366-CB1FF178281A}"/>
              </a:ext>
            </a:extLst>
          </p:cNvPr>
          <p:cNvSpPr txBox="1"/>
          <p:nvPr/>
        </p:nvSpPr>
        <p:spPr>
          <a:xfrm>
            <a:off x="1817466" y="5143401"/>
            <a:ext cx="9917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9AEFF7-A541-4932-88BB-B8EAC76CF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66490"/>
              </p:ext>
            </p:extLst>
          </p:nvPr>
        </p:nvGraphicFramePr>
        <p:xfrm>
          <a:off x="1544798" y="2231337"/>
          <a:ext cx="1730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8">
                  <a:extLst>
                    <a:ext uri="{9D8B030D-6E8A-4147-A177-3AD203B41FA5}">
                      <a16:colId xmlns:a16="http://schemas.microsoft.com/office/drawing/2014/main" val="1211558899"/>
                    </a:ext>
                  </a:extLst>
                </a:gridCol>
                <a:gridCol w="432688">
                  <a:extLst>
                    <a:ext uri="{9D8B030D-6E8A-4147-A177-3AD203B41FA5}">
                      <a16:colId xmlns:a16="http://schemas.microsoft.com/office/drawing/2014/main" val="634641609"/>
                    </a:ext>
                  </a:extLst>
                </a:gridCol>
                <a:gridCol w="432688">
                  <a:extLst>
                    <a:ext uri="{9D8B030D-6E8A-4147-A177-3AD203B41FA5}">
                      <a16:colId xmlns:a16="http://schemas.microsoft.com/office/drawing/2014/main" val="2158243065"/>
                    </a:ext>
                  </a:extLst>
                </a:gridCol>
                <a:gridCol w="432688">
                  <a:extLst>
                    <a:ext uri="{9D8B030D-6E8A-4147-A177-3AD203B41FA5}">
                      <a16:colId xmlns:a16="http://schemas.microsoft.com/office/drawing/2014/main" val="29018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4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3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29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6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7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3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F85E8F-6816-4A8B-A6C3-49E80AAB2F60}"/>
              </a:ext>
            </a:extLst>
          </p:cNvPr>
          <p:cNvSpPr/>
          <p:nvPr/>
        </p:nvSpPr>
        <p:spPr>
          <a:xfrm>
            <a:off x="3853196" y="4804454"/>
            <a:ext cx="397718" cy="359786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11A9E-F0FF-4F14-9883-3FAB80F621ED}"/>
              </a:ext>
            </a:extLst>
          </p:cNvPr>
          <p:cNvSpPr txBox="1"/>
          <p:nvPr/>
        </p:nvSpPr>
        <p:spPr>
          <a:xfrm>
            <a:off x="995183" y="2235849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D1F6C-9322-4AA9-B762-99F84D1B1CD5}"/>
              </a:ext>
            </a:extLst>
          </p:cNvPr>
          <p:cNvSpPr txBox="1"/>
          <p:nvPr/>
        </p:nvSpPr>
        <p:spPr>
          <a:xfrm>
            <a:off x="997044" y="2610000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D9765-3250-4119-A88A-B0B789C90644}"/>
              </a:ext>
            </a:extLst>
          </p:cNvPr>
          <p:cNvSpPr txBox="1"/>
          <p:nvPr/>
        </p:nvSpPr>
        <p:spPr>
          <a:xfrm>
            <a:off x="986983" y="2992934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DE5FE-8924-4826-A9AA-D1FD42A5E81D}"/>
              </a:ext>
            </a:extLst>
          </p:cNvPr>
          <p:cNvSpPr txBox="1"/>
          <p:nvPr/>
        </p:nvSpPr>
        <p:spPr>
          <a:xfrm>
            <a:off x="986980" y="3357995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0778F-4859-4761-9450-813A494E9AAC}"/>
              </a:ext>
            </a:extLst>
          </p:cNvPr>
          <p:cNvSpPr txBox="1"/>
          <p:nvPr/>
        </p:nvSpPr>
        <p:spPr>
          <a:xfrm>
            <a:off x="982501" y="3720990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5B9A4-9921-41FB-B122-68781305BA26}"/>
              </a:ext>
            </a:extLst>
          </p:cNvPr>
          <p:cNvSpPr txBox="1"/>
          <p:nvPr/>
        </p:nvSpPr>
        <p:spPr>
          <a:xfrm>
            <a:off x="988217" y="4073184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E9489E-EE18-4D89-8EDF-A1C3B07CC5B8}"/>
              </a:ext>
            </a:extLst>
          </p:cNvPr>
          <p:cNvSpPr txBox="1"/>
          <p:nvPr/>
        </p:nvSpPr>
        <p:spPr>
          <a:xfrm>
            <a:off x="986378" y="4456264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68A34-F630-42B0-84BB-0321D024E0E3}"/>
              </a:ext>
            </a:extLst>
          </p:cNvPr>
          <p:cNvSpPr txBox="1"/>
          <p:nvPr/>
        </p:nvSpPr>
        <p:spPr>
          <a:xfrm>
            <a:off x="996615" y="4818817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E83F3-4B87-4EB0-9D0B-DD080BE61B73}"/>
              </a:ext>
            </a:extLst>
          </p:cNvPr>
          <p:cNvCxnSpPr>
            <a:cxnSpLocks/>
          </p:cNvCxnSpPr>
          <p:nvPr/>
        </p:nvCxnSpPr>
        <p:spPr>
          <a:xfrm flipV="1">
            <a:off x="1194556" y="5164858"/>
            <a:ext cx="2666599" cy="9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ADCDD5-583C-45D6-88DE-B021C74D869C}"/>
              </a:ext>
            </a:extLst>
          </p:cNvPr>
          <p:cNvCxnSpPr>
            <a:cxnSpLocks/>
          </p:cNvCxnSpPr>
          <p:nvPr/>
        </p:nvCxnSpPr>
        <p:spPr>
          <a:xfrm flipV="1">
            <a:off x="1194556" y="4822711"/>
            <a:ext cx="2666599" cy="9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697599D6-F421-4867-8898-E6D43A62782E}"/>
              </a:ext>
            </a:extLst>
          </p:cNvPr>
          <p:cNvSpPr/>
          <p:nvPr/>
        </p:nvSpPr>
        <p:spPr>
          <a:xfrm>
            <a:off x="808312" y="2197993"/>
            <a:ext cx="409413" cy="262471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B9818-385C-410D-831C-F6A5D5C2EB84}"/>
              </a:ext>
            </a:extLst>
          </p:cNvPr>
          <p:cNvSpPr txBox="1"/>
          <p:nvPr/>
        </p:nvSpPr>
        <p:spPr>
          <a:xfrm rot="5400000">
            <a:off x="-137590" y="3240992"/>
            <a:ext cx="13591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Sample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8A08-B86A-4B88-9460-631AC91F6C7E}"/>
              </a:ext>
            </a:extLst>
          </p:cNvPr>
          <p:cNvSpPr txBox="1"/>
          <p:nvPr/>
        </p:nvSpPr>
        <p:spPr>
          <a:xfrm>
            <a:off x="3816353" y="4812257"/>
            <a:ext cx="54182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08DC5-226F-43CD-A3EB-8A6C3F087913}"/>
              </a:ext>
            </a:extLst>
          </p:cNvPr>
          <p:cNvSpPr/>
          <p:nvPr/>
        </p:nvSpPr>
        <p:spPr>
          <a:xfrm>
            <a:off x="3825165" y="2204534"/>
            <a:ext cx="425748" cy="2593097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811B7-20B5-49D7-B684-967EF6E76D52}"/>
              </a:ext>
            </a:extLst>
          </p:cNvPr>
          <p:cNvSpPr txBox="1"/>
          <p:nvPr/>
        </p:nvSpPr>
        <p:spPr>
          <a:xfrm rot="5400000">
            <a:off x="2810853" y="3183602"/>
            <a:ext cx="24234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7 Targets Ignored</a:t>
            </a:r>
          </a:p>
        </p:txBody>
      </p:sp>
      <p:sp>
        <p:nvSpPr>
          <p:cNvPr id="469" name="Title 1">
            <a:extLst>
              <a:ext uri="{FF2B5EF4-FFF2-40B4-BE49-F238E27FC236}">
                <a16:creationId xmlns:a16="http://schemas.microsoft.com/office/drawing/2014/main" id="{4AE63BF4-0C81-459A-95A4-37F424B7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884" y="266217"/>
            <a:ext cx="3307314" cy="533692"/>
          </a:xfrm>
        </p:spPr>
        <p:txBody>
          <a:bodyPr>
            <a:normAutofit fontScale="90000"/>
          </a:bodyPr>
          <a:lstStyle/>
          <a:p>
            <a:r>
              <a:rPr lang="en-US" dirty="0"/>
              <a:t>RNN 3-D Data</a:t>
            </a:r>
          </a:p>
        </p:txBody>
      </p:sp>
      <p:sp>
        <p:nvSpPr>
          <p:cNvPr id="470" name="Title 1">
            <a:extLst>
              <a:ext uri="{FF2B5EF4-FFF2-40B4-BE49-F238E27FC236}">
                <a16:creationId xmlns:a16="http://schemas.microsoft.com/office/drawing/2014/main" id="{5DD39F4A-D5E4-4D82-A145-21E7261DE9A5}"/>
              </a:ext>
            </a:extLst>
          </p:cNvPr>
          <p:cNvSpPr txBox="1">
            <a:spLocks/>
          </p:cNvSpPr>
          <p:nvPr/>
        </p:nvSpPr>
        <p:spPr>
          <a:xfrm>
            <a:off x="1177259" y="1416387"/>
            <a:ext cx="3284068" cy="533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Frame</a:t>
            </a:r>
          </a:p>
        </p:txBody>
      </p:sp>
      <p:sp>
        <p:nvSpPr>
          <p:cNvPr id="471" name="Arrow: Down 470">
            <a:extLst>
              <a:ext uri="{FF2B5EF4-FFF2-40B4-BE49-F238E27FC236}">
                <a16:creationId xmlns:a16="http://schemas.microsoft.com/office/drawing/2014/main" id="{920DBB7E-2118-4459-862F-C1019B7A57AB}"/>
              </a:ext>
            </a:extLst>
          </p:cNvPr>
          <p:cNvSpPr/>
          <p:nvPr/>
        </p:nvSpPr>
        <p:spPr>
          <a:xfrm rot="16200000">
            <a:off x="4884522" y="2227294"/>
            <a:ext cx="455219" cy="769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D60D79B-7274-4BC3-A5AA-7D991AFEDC81}"/>
              </a:ext>
            </a:extLst>
          </p:cNvPr>
          <p:cNvSpPr txBox="1"/>
          <p:nvPr/>
        </p:nvSpPr>
        <p:spPr>
          <a:xfrm rot="5400000">
            <a:off x="11099706" y="3391673"/>
            <a:ext cx="99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0CE6CAD-6EE8-4649-A383-728198B94AD9}"/>
              </a:ext>
            </a:extLst>
          </p:cNvPr>
          <p:cNvGrpSpPr/>
          <p:nvPr/>
        </p:nvGrpSpPr>
        <p:grpSpPr>
          <a:xfrm>
            <a:off x="5424817" y="1191157"/>
            <a:ext cx="6001974" cy="5019464"/>
            <a:chOff x="464848" y="1317945"/>
            <a:chExt cx="6001974" cy="5019464"/>
          </a:xfrm>
        </p:grpSpPr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1BE06C80-0A94-4239-8F1D-0134D103AA5D}"/>
                </a:ext>
              </a:extLst>
            </p:cNvPr>
            <p:cNvSpPr/>
            <p:nvPr/>
          </p:nvSpPr>
          <p:spPr>
            <a:xfrm>
              <a:off x="5377530" y="4786829"/>
              <a:ext cx="587828" cy="533692"/>
            </a:xfrm>
            <a:prstGeom prst="cube">
              <a:avLst>
                <a:gd name="adj" fmla="val 36432"/>
              </a:avLst>
            </a:prstGeom>
            <a:solidFill>
              <a:srgbClr val="00B05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A4BE334-5932-4580-AB71-C93148EDA1E4}"/>
                </a:ext>
              </a:extLst>
            </p:cNvPr>
            <p:cNvGrpSpPr/>
            <p:nvPr/>
          </p:nvGrpSpPr>
          <p:grpSpPr>
            <a:xfrm>
              <a:off x="1334279" y="4219307"/>
              <a:ext cx="3571290" cy="1091659"/>
              <a:chOff x="1362271" y="3631478"/>
              <a:chExt cx="3571290" cy="1091659"/>
            </a:xfrm>
          </p:grpSpPr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CE051865-0E07-4701-8782-8E4E2B2671DA}"/>
                  </a:ext>
                </a:extLst>
              </p:cNvPr>
              <p:cNvGrpSpPr/>
              <p:nvPr/>
            </p:nvGrpSpPr>
            <p:grpSpPr>
              <a:xfrm>
                <a:off x="1734329" y="3631478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0A225D-7EC1-4FF7-AC96-F03EA4EE79E0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62" name="Cube 461">
                    <a:extLst>
                      <a:ext uri="{FF2B5EF4-FFF2-40B4-BE49-F238E27FC236}">
                        <a16:creationId xmlns:a16="http://schemas.microsoft.com/office/drawing/2014/main" id="{E182754E-5B12-4E3D-8F7C-0CC46748852B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Cube 462">
                    <a:extLst>
                      <a:ext uri="{FF2B5EF4-FFF2-40B4-BE49-F238E27FC236}">
                        <a16:creationId xmlns:a16="http://schemas.microsoft.com/office/drawing/2014/main" id="{2E9DE462-D015-4ED0-8CB7-D5E783FEB910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Cube 463">
                    <a:extLst>
                      <a:ext uri="{FF2B5EF4-FFF2-40B4-BE49-F238E27FC236}">
                        <a16:creationId xmlns:a16="http://schemas.microsoft.com/office/drawing/2014/main" id="{B8119C66-3C19-43FA-AEDD-0394A7FA6E9E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Cube 464">
                    <a:extLst>
                      <a:ext uri="{FF2B5EF4-FFF2-40B4-BE49-F238E27FC236}">
                        <a16:creationId xmlns:a16="http://schemas.microsoft.com/office/drawing/2014/main" id="{ABE1950A-E1B9-4EDB-A4D1-FD2055F9AD33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Cube 465">
                    <a:extLst>
                      <a:ext uri="{FF2B5EF4-FFF2-40B4-BE49-F238E27FC236}">
                        <a16:creationId xmlns:a16="http://schemas.microsoft.com/office/drawing/2014/main" id="{FC4107F1-DA4D-46BC-A722-D35635FA09F1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Cube 466">
                    <a:extLst>
                      <a:ext uri="{FF2B5EF4-FFF2-40B4-BE49-F238E27FC236}">
                        <a16:creationId xmlns:a16="http://schemas.microsoft.com/office/drawing/2014/main" id="{CAA67D7B-A51D-46BC-BA8A-C9442BFDE414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Cube 467">
                    <a:extLst>
                      <a:ext uri="{FF2B5EF4-FFF2-40B4-BE49-F238E27FC236}">
                        <a16:creationId xmlns:a16="http://schemas.microsoft.com/office/drawing/2014/main" id="{97A72D17-E1AC-4671-914F-46B42F90259A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860D11D8-D6AB-4ACC-946F-583B86624109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55" name="Cube 454">
                    <a:extLst>
                      <a:ext uri="{FF2B5EF4-FFF2-40B4-BE49-F238E27FC236}">
                        <a16:creationId xmlns:a16="http://schemas.microsoft.com/office/drawing/2014/main" id="{4FE2B371-C897-4CD8-83B8-022CEE8D5ABA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Cube 455">
                    <a:extLst>
                      <a:ext uri="{FF2B5EF4-FFF2-40B4-BE49-F238E27FC236}">
                        <a16:creationId xmlns:a16="http://schemas.microsoft.com/office/drawing/2014/main" id="{4916A698-2990-4697-81AC-A9374DDA29A4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Cube 456">
                    <a:extLst>
                      <a:ext uri="{FF2B5EF4-FFF2-40B4-BE49-F238E27FC236}">
                        <a16:creationId xmlns:a16="http://schemas.microsoft.com/office/drawing/2014/main" id="{2828D2F3-B712-4DF5-A4B7-537D18422D10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Cube 457">
                    <a:extLst>
                      <a:ext uri="{FF2B5EF4-FFF2-40B4-BE49-F238E27FC236}">
                        <a16:creationId xmlns:a16="http://schemas.microsoft.com/office/drawing/2014/main" id="{3E01F0B4-6B3E-4660-98C7-B374E08C9557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Cube 458">
                    <a:extLst>
                      <a:ext uri="{FF2B5EF4-FFF2-40B4-BE49-F238E27FC236}">
                        <a16:creationId xmlns:a16="http://schemas.microsoft.com/office/drawing/2014/main" id="{F95F8821-A1A6-4708-9EB9-874BB2FDFF9F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Cube 459">
                    <a:extLst>
                      <a:ext uri="{FF2B5EF4-FFF2-40B4-BE49-F238E27FC236}">
                        <a16:creationId xmlns:a16="http://schemas.microsoft.com/office/drawing/2014/main" id="{AC6A0C57-8AD0-4569-8920-48096ECA9753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Cube 460">
                    <a:extLst>
                      <a:ext uri="{FF2B5EF4-FFF2-40B4-BE49-F238E27FC236}">
                        <a16:creationId xmlns:a16="http://schemas.microsoft.com/office/drawing/2014/main" id="{206B64C8-B081-444E-9EFC-73C3A03FA17D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A59C6774-3387-4AD7-8644-78A137ADD171}"/>
                  </a:ext>
                </a:extLst>
              </p:cNvPr>
              <p:cNvGrpSpPr/>
              <p:nvPr/>
            </p:nvGrpSpPr>
            <p:grpSpPr>
              <a:xfrm>
                <a:off x="1362271" y="3992870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C5ACFD46-C3CD-4053-9690-8FE5823AF370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46" name="Cube 445">
                    <a:extLst>
                      <a:ext uri="{FF2B5EF4-FFF2-40B4-BE49-F238E27FC236}">
                        <a16:creationId xmlns:a16="http://schemas.microsoft.com/office/drawing/2014/main" id="{FC1C3A3B-26B6-4ABC-B9A1-5CBFCEE7EABC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Cube 446">
                    <a:extLst>
                      <a:ext uri="{FF2B5EF4-FFF2-40B4-BE49-F238E27FC236}">
                        <a16:creationId xmlns:a16="http://schemas.microsoft.com/office/drawing/2014/main" id="{BF5062EF-1CC5-405B-8FDC-AC56B92027C6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Cube 447">
                    <a:extLst>
                      <a:ext uri="{FF2B5EF4-FFF2-40B4-BE49-F238E27FC236}">
                        <a16:creationId xmlns:a16="http://schemas.microsoft.com/office/drawing/2014/main" id="{ED107F8D-FE2D-40FB-B72A-F97207BFFE66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Cube 448">
                    <a:extLst>
                      <a:ext uri="{FF2B5EF4-FFF2-40B4-BE49-F238E27FC236}">
                        <a16:creationId xmlns:a16="http://schemas.microsoft.com/office/drawing/2014/main" id="{E44B7E77-432A-42F2-9289-92894889BEDA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Cube 449">
                    <a:extLst>
                      <a:ext uri="{FF2B5EF4-FFF2-40B4-BE49-F238E27FC236}">
                        <a16:creationId xmlns:a16="http://schemas.microsoft.com/office/drawing/2014/main" id="{64BA86E7-3175-4603-99F2-30C6C23E8E39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Cube 450">
                    <a:extLst>
                      <a:ext uri="{FF2B5EF4-FFF2-40B4-BE49-F238E27FC236}">
                        <a16:creationId xmlns:a16="http://schemas.microsoft.com/office/drawing/2014/main" id="{A4F72638-5150-4544-BC44-E26B8105CDA5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Cube 451">
                    <a:extLst>
                      <a:ext uri="{FF2B5EF4-FFF2-40B4-BE49-F238E27FC236}">
                        <a16:creationId xmlns:a16="http://schemas.microsoft.com/office/drawing/2014/main" id="{FE765CCB-8E78-444F-B81A-12A85CA96C69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41233074-C6E4-46B5-9900-3ED487198C69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39" name="Cube 438">
                    <a:extLst>
                      <a:ext uri="{FF2B5EF4-FFF2-40B4-BE49-F238E27FC236}">
                        <a16:creationId xmlns:a16="http://schemas.microsoft.com/office/drawing/2014/main" id="{1CAF73CF-D86F-421F-9F88-A0167D7323D3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Cube 439">
                    <a:extLst>
                      <a:ext uri="{FF2B5EF4-FFF2-40B4-BE49-F238E27FC236}">
                        <a16:creationId xmlns:a16="http://schemas.microsoft.com/office/drawing/2014/main" id="{22B80917-59C3-46C9-8687-C9FEA32498D1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Cube 440">
                    <a:extLst>
                      <a:ext uri="{FF2B5EF4-FFF2-40B4-BE49-F238E27FC236}">
                        <a16:creationId xmlns:a16="http://schemas.microsoft.com/office/drawing/2014/main" id="{97A909B3-3DC3-401A-B3AE-D3402EADE1D9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Cube 441">
                    <a:extLst>
                      <a:ext uri="{FF2B5EF4-FFF2-40B4-BE49-F238E27FC236}">
                        <a16:creationId xmlns:a16="http://schemas.microsoft.com/office/drawing/2014/main" id="{2D01FC68-048B-41C3-8D99-644E89A8CEB8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3" name="Cube 442">
                    <a:extLst>
                      <a:ext uri="{FF2B5EF4-FFF2-40B4-BE49-F238E27FC236}">
                        <a16:creationId xmlns:a16="http://schemas.microsoft.com/office/drawing/2014/main" id="{B6DBC38C-5451-421F-B07B-4BCE5C5DCE8B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Cube 443">
                    <a:extLst>
                      <a:ext uri="{FF2B5EF4-FFF2-40B4-BE49-F238E27FC236}">
                        <a16:creationId xmlns:a16="http://schemas.microsoft.com/office/drawing/2014/main" id="{F11B9B19-8D8C-4ED4-B653-EF85D6CBF8F9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Cube 444">
                    <a:extLst>
                      <a:ext uri="{FF2B5EF4-FFF2-40B4-BE49-F238E27FC236}">
                        <a16:creationId xmlns:a16="http://schemas.microsoft.com/office/drawing/2014/main" id="{13F345D8-9BC2-4E73-B30E-FA02EB0754A2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321F4898-F647-4D9A-A122-3F6495C5A8E3}"/>
                </a:ext>
              </a:extLst>
            </p:cNvPr>
            <p:cNvGrpSpPr/>
            <p:nvPr/>
          </p:nvGrpSpPr>
          <p:grpSpPr>
            <a:xfrm>
              <a:off x="1334279" y="3571448"/>
              <a:ext cx="3571290" cy="1091659"/>
              <a:chOff x="1362271" y="3631478"/>
              <a:chExt cx="3571290" cy="1091659"/>
            </a:xfrm>
          </p:grpSpPr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0559A959-5DA1-411F-87BF-A2A51AB619FB}"/>
                  </a:ext>
                </a:extLst>
              </p:cNvPr>
              <p:cNvGrpSpPr/>
              <p:nvPr/>
            </p:nvGrpSpPr>
            <p:grpSpPr>
              <a:xfrm>
                <a:off x="1734329" y="3631478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E24965C1-2A2C-47A0-956C-5141AF7C5271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28" name="Cube 427">
                    <a:extLst>
                      <a:ext uri="{FF2B5EF4-FFF2-40B4-BE49-F238E27FC236}">
                        <a16:creationId xmlns:a16="http://schemas.microsoft.com/office/drawing/2014/main" id="{B7AEF654-D235-4485-B101-36E3F419758B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Cube 428">
                    <a:extLst>
                      <a:ext uri="{FF2B5EF4-FFF2-40B4-BE49-F238E27FC236}">
                        <a16:creationId xmlns:a16="http://schemas.microsoft.com/office/drawing/2014/main" id="{55002DCC-D7E7-4CCE-B2D6-0B130247A90D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Cube 429">
                    <a:extLst>
                      <a:ext uri="{FF2B5EF4-FFF2-40B4-BE49-F238E27FC236}">
                        <a16:creationId xmlns:a16="http://schemas.microsoft.com/office/drawing/2014/main" id="{F582C32B-6353-4739-BA95-A9C331C2514E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Cube 430">
                    <a:extLst>
                      <a:ext uri="{FF2B5EF4-FFF2-40B4-BE49-F238E27FC236}">
                        <a16:creationId xmlns:a16="http://schemas.microsoft.com/office/drawing/2014/main" id="{29348FD0-C31B-42A6-A133-4E5183EAD143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Cube 431">
                    <a:extLst>
                      <a:ext uri="{FF2B5EF4-FFF2-40B4-BE49-F238E27FC236}">
                        <a16:creationId xmlns:a16="http://schemas.microsoft.com/office/drawing/2014/main" id="{3324D047-1D3D-4296-9F7E-D2D400656BCE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Cube 432">
                    <a:extLst>
                      <a:ext uri="{FF2B5EF4-FFF2-40B4-BE49-F238E27FC236}">
                        <a16:creationId xmlns:a16="http://schemas.microsoft.com/office/drawing/2014/main" id="{DF3E1D84-5B57-4CC9-92DD-B1882E4A35A5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Cube 433">
                    <a:extLst>
                      <a:ext uri="{FF2B5EF4-FFF2-40B4-BE49-F238E27FC236}">
                        <a16:creationId xmlns:a16="http://schemas.microsoft.com/office/drawing/2014/main" id="{1F5073E0-524D-407C-BBF2-83401E5F0945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0946F6DD-4C25-4FB3-BFDF-812A53741187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21" name="Cube 420">
                    <a:extLst>
                      <a:ext uri="{FF2B5EF4-FFF2-40B4-BE49-F238E27FC236}">
                        <a16:creationId xmlns:a16="http://schemas.microsoft.com/office/drawing/2014/main" id="{B3EA1FC9-2576-49D1-BFA5-AF2FF846C5CC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Cube 421">
                    <a:extLst>
                      <a:ext uri="{FF2B5EF4-FFF2-40B4-BE49-F238E27FC236}">
                        <a16:creationId xmlns:a16="http://schemas.microsoft.com/office/drawing/2014/main" id="{0332D97E-A908-4185-9759-018F8A1E1744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Cube 422">
                    <a:extLst>
                      <a:ext uri="{FF2B5EF4-FFF2-40B4-BE49-F238E27FC236}">
                        <a16:creationId xmlns:a16="http://schemas.microsoft.com/office/drawing/2014/main" id="{709B8487-FE76-4ACA-9AB0-D2CD6BF231FA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Cube 423">
                    <a:extLst>
                      <a:ext uri="{FF2B5EF4-FFF2-40B4-BE49-F238E27FC236}">
                        <a16:creationId xmlns:a16="http://schemas.microsoft.com/office/drawing/2014/main" id="{96802513-9BEE-4DF4-A79A-AD7D2EABFD24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Cube 424">
                    <a:extLst>
                      <a:ext uri="{FF2B5EF4-FFF2-40B4-BE49-F238E27FC236}">
                        <a16:creationId xmlns:a16="http://schemas.microsoft.com/office/drawing/2014/main" id="{68F53DB2-D294-4BF4-A8F8-062F7B99F2D7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Cube 425">
                    <a:extLst>
                      <a:ext uri="{FF2B5EF4-FFF2-40B4-BE49-F238E27FC236}">
                        <a16:creationId xmlns:a16="http://schemas.microsoft.com/office/drawing/2014/main" id="{7C78EA5D-6D1F-412D-8C0C-E14EA36B0446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Cube 426">
                    <a:extLst>
                      <a:ext uri="{FF2B5EF4-FFF2-40B4-BE49-F238E27FC236}">
                        <a16:creationId xmlns:a16="http://schemas.microsoft.com/office/drawing/2014/main" id="{6D279C42-88A8-4500-863F-96ECFFEFA666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A0DC0E10-6124-49CF-AC70-33E8FA883051}"/>
                  </a:ext>
                </a:extLst>
              </p:cNvPr>
              <p:cNvGrpSpPr/>
              <p:nvPr/>
            </p:nvGrpSpPr>
            <p:grpSpPr>
              <a:xfrm>
                <a:off x="1362271" y="3992870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6220026A-5440-45F9-92DB-D5D819B929FE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12" name="Cube 411">
                    <a:extLst>
                      <a:ext uri="{FF2B5EF4-FFF2-40B4-BE49-F238E27FC236}">
                        <a16:creationId xmlns:a16="http://schemas.microsoft.com/office/drawing/2014/main" id="{7DD0F68D-86E0-42C4-906D-B08CF94FE635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Cube 412">
                    <a:extLst>
                      <a:ext uri="{FF2B5EF4-FFF2-40B4-BE49-F238E27FC236}">
                        <a16:creationId xmlns:a16="http://schemas.microsoft.com/office/drawing/2014/main" id="{F80359C0-42D9-44B1-8C15-BB154E91DAFF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Cube 413">
                    <a:extLst>
                      <a:ext uri="{FF2B5EF4-FFF2-40B4-BE49-F238E27FC236}">
                        <a16:creationId xmlns:a16="http://schemas.microsoft.com/office/drawing/2014/main" id="{572CFDEB-30C0-447C-BC83-EB07A0B4038C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Cube 414">
                    <a:extLst>
                      <a:ext uri="{FF2B5EF4-FFF2-40B4-BE49-F238E27FC236}">
                        <a16:creationId xmlns:a16="http://schemas.microsoft.com/office/drawing/2014/main" id="{92E6E4E4-71DE-4EAA-87D2-F279F9D65AD1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Cube 415">
                    <a:extLst>
                      <a:ext uri="{FF2B5EF4-FFF2-40B4-BE49-F238E27FC236}">
                        <a16:creationId xmlns:a16="http://schemas.microsoft.com/office/drawing/2014/main" id="{E16B8148-3C4E-4F5B-97C1-16A1807B1F46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Cube 416">
                    <a:extLst>
                      <a:ext uri="{FF2B5EF4-FFF2-40B4-BE49-F238E27FC236}">
                        <a16:creationId xmlns:a16="http://schemas.microsoft.com/office/drawing/2014/main" id="{58A3978B-06AC-46F6-8CCE-43717F15F4DC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Cube 417">
                    <a:extLst>
                      <a:ext uri="{FF2B5EF4-FFF2-40B4-BE49-F238E27FC236}">
                        <a16:creationId xmlns:a16="http://schemas.microsoft.com/office/drawing/2014/main" id="{B74CFAE5-D9B5-4BFE-A73D-1E5708D61906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4CD1E31D-A534-44D9-96F5-97E3F8374250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405" name="Cube 404">
                    <a:extLst>
                      <a:ext uri="{FF2B5EF4-FFF2-40B4-BE49-F238E27FC236}">
                        <a16:creationId xmlns:a16="http://schemas.microsoft.com/office/drawing/2014/main" id="{D851F618-BE63-4750-A53D-56CBD692654E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Cube 405">
                    <a:extLst>
                      <a:ext uri="{FF2B5EF4-FFF2-40B4-BE49-F238E27FC236}">
                        <a16:creationId xmlns:a16="http://schemas.microsoft.com/office/drawing/2014/main" id="{BBB04DE6-761E-4231-8F36-73B5205C928B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Cube 406">
                    <a:extLst>
                      <a:ext uri="{FF2B5EF4-FFF2-40B4-BE49-F238E27FC236}">
                        <a16:creationId xmlns:a16="http://schemas.microsoft.com/office/drawing/2014/main" id="{CFE1FF83-AEB7-467C-B07B-493FF8DC7378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Cube 407">
                    <a:extLst>
                      <a:ext uri="{FF2B5EF4-FFF2-40B4-BE49-F238E27FC236}">
                        <a16:creationId xmlns:a16="http://schemas.microsoft.com/office/drawing/2014/main" id="{58A4A127-EEE9-4C98-B1A7-403AD31AF4C9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Cube 408">
                    <a:extLst>
                      <a:ext uri="{FF2B5EF4-FFF2-40B4-BE49-F238E27FC236}">
                        <a16:creationId xmlns:a16="http://schemas.microsoft.com/office/drawing/2014/main" id="{8417066F-27D3-4747-BCB3-B08D92E676EB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Cube 409">
                    <a:extLst>
                      <a:ext uri="{FF2B5EF4-FFF2-40B4-BE49-F238E27FC236}">
                        <a16:creationId xmlns:a16="http://schemas.microsoft.com/office/drawing/2014/main" id="{C1310BDF-E9AB-40C0-AF89-B7A600B6C181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Cube 410">
                    <a:extLst>
                      <a:ext uri="{FF2B5EF4-FFF2-40B4-BE49-F238E27FC236}">
                        <a16:creationId xmlns:a16="http://schemas.microsoft.com/office/drawing/2014/main" id="{175867B2-15B8-4E21-8BBE-A7869BDEDE8A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90" name="Cube 289">
              <a:extLst>
                <a:ext uri="{FF2B5EF4-FFF2-40B4-BE49-F238E27FC236}">
                  <a16:creationId xmlns:a16="http://schemas.microsoft.com/office/drawing/2014/main" id="{0BA58117-4EAF-464B-B9EE-07CC5D69DAA4}"/>
                </a:ext>
              </a:extLst>
            </p:cNvPr>
            <p:cNvSpPr/>
            <p:nvPr/>
          </p:nvSpPr>
          <p:spPr>
            <a:xfrm>
              <a:off x="5384919" y="4121291"/>
              <a:ext cx="587828" cy="533692"/>
            </a:xfrm>
            <a:prstGeom prst="cube">
              <a:avLst>
                <a:gd name="adj" fmla="val 36432"/>
              </a:avLst>
            </a:prstGeom>
            <a:solidFill>
              <a:srgbClr val="00B05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E90119B-5EA5-455E-9BDD-347BEAACB5E5}"/>
                </a:ext>
              </a:extLst>
            </p:cNvPr>
            <p:cNvGrpSpPr/>
            <p:nvPr/>
          </p:nvGrpSpPr>
          <p:grpSpPr>
            <a:xfrm>
              <a:off x="1334279" y="2907735"/>
              <a:ext cx="4645841" cy="1112124"/>
              <a:chOff x="1362271" y="2319906"/>
              <a:chExt cx="4645841" cy="1112124"/>
            </a:xfrm>
          </p:grpSpPr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4018A1A6-6D75-4416-AB8D-24CAC3305C83}"/>
                  </a:ext>
                </a:extLst>
              </p:cNvPr>
              <p:cNvGrpSpPr/>
              <p:nvPr/>
            </p:nvGrpSpPr>
            <p:grpSpPr>
              <a:xfrm>
                <a:off x="1362271" y="2319906"/>
                <a:ext cx="3571290" cy="1091659"/>
                <a:chOff x="1362271" y="3631478"/>
                <a:chExt cx="3571290" cy="1091659"/>
              </a:xfrm>
            </p:grpSpPr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B05A56AC-9728-49A6-82D1-9C00DEBB3C8E}"/>
                    </a:ext>
                  </a:extLst>
                </p:cNvPr>
                <p:cNvGrpSpPr/>
                <p:nvPr/>
              </p:nvGrpSpPr>
              <p:grpSpPr>
                <a:xfrm>
                  <a:off x="1734329" y="3631478"/>
                  <a:ext cx="3199232" cy="730267"/>
                  <a:chOff x="1362271" y="3992870"/>
                  <a:chExt cx="3199232" cy="730267"/>
                </a:xfrm>
              </p:grpSpPr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85B70344-3B10-4DE0-ACA1-6F4797A51F28}"/>
                      </a:ext>
                    </a:extLst>
                  </p:cNvPr>
                  <p:cNvGrpSpPr/>
                  <p:nvPr/>
                </p:nvGrpSpPr>
                <p:grpSpPr>
                  <a:xfrm>
                    <a:off x="1561324" y="3992870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8B66AC4-41AB-4E00-9CF5-1AAA735F1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08B95F98-D6AC-47EF-9F8A-EC328CA36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E1CBC36F-2DC0-40C1-ABE5-F1428B30A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8EE4D301-33EB-4A5B-97E2-188276291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56D155D-16DF-48E7-84DB-56A4EA89F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465BC938-36C1-4BAE-A1CC-5DDDCC769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B2D8B451-E0D6-4305-ADFF-9B950E8A5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E9223D3A-A752-4686-9786-C581580CD280}"/>
                      </a:ext>
                    </a:extLst>
                  </p:cNvPr>
                  <p:cNvGrpSpPr/>
                  <p:nvPr/>
                </p:nvGrpSpPr>
                <p:grpSpPr>
                  <a:xfrm>
                    <a:off x="1362271" y="4185703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87" name="Cube 386">
                      <a:extLst>
                        <a:ext uri="{FF2B5EF4-FFF2-40B4-BE49-F238E27FC236}">
                          <a16:creationId xmlns:a16="http://schemas.microsoft.com/office/drawing/2014/main" id="{4DE7CEF2-CD47-46FC-ACD2-38E69A664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8" name="Cube 387">
                      <a:extLst>
                        <a:ext uri="{FF2B5EF4-FFF2-40B4-BE49-F238E27FC236}">
                          <a16:creationId xmlns:a16="http://schemas.microsoft.com/office/drawing/2014/main" id="{64E73BE7-3314-47C1-BE90-D286CCF3D3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Cube 388">
                      <a:extLst>
                        <a:ext uri="{FF2B5EF4-FFF2-40B4-BE49-F238E27FC236}">
                          <a16:creationId xmlns:a16="http://schemas.microsoft.com/office/drawing/2014/main" id="{178EEAE3-2913-4FCE-AE98-43C58F01D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EAC24A69-86C8-4A82-A63A-E2E049B02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25C0E02A-2E2F-447D-8918-D3E0432F4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25C2B877-AB91-41E8-A6D8-299114D53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B5D909C4-E7FC-496A-BFDC-A340CAB726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76701FB0-7A11-4E46-9687-429A52F154FB}"/>
                    </a:ext>
                  </a:extLst>
                </p:cNvPr>
                <p:cNvGrpSpPr/>
                <p:nvPr/>
              </p:nvGrpSpPr>
              <p:grpSpPr>
                <a:xfrm>
                  <a:off x="1362271" y="3992870"/>
                  <a:ext cx="3199232" cy="730267"/>
                  <a:chOff x="1362271" y="3992870"/>
                  <a:chExt cx="3199232" cy="730267"/>
                </a:xfrm>
              </p:grpSpPr>
              <p:grpSp>
                <p:nvGrpSpPr>
                  <p:cNvPr id="369" name="Group 368">
                    <a:extLst>
                      <a:ext uri="{FF2B5EF4-FFF2-40B4-BE49-F238E27FC236}">
                        <a16:creationId xmlns:a16="http://schemas.microsoft.com/office/drawing/2014/main" id="{0F465D43-F5EB-41D4-A8DD-80C273A7F401}"/>
                      </a:ext>
                    </a:extLst>
                  </p:cNvPr>
                  <p:cNvGrpSpPr/>
                  <p:nvPr/>
                </p:nvGrpSpPr>
                <p:grpSpPr>
                  <a:xfrm>
                    <a:off x="1561324" y="3992870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0862676D-2B6B-4731-9344-3D19B855E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798227BA-9E31-42AD-897C-C8F8FEC2A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23F00B3B-1F57-4EFE-A66E-8E42776F3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85F75070-EE08-439F-BDE9-FF2328195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E416172-E5D0-4571-91B5-8C1967B4F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8BB7580A-A5A3-43ED-995C-6F41F309B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20A0A33D-165E-44B9-A3D5-D0CAD56FB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0" name="Group 369">
                    <a:extLst>
                      <a:ext uri="{FF2B5EF4-FFF2-40B4-BE49-F238E27FC236}">
                        <a16:creationId xmlns:a16="http://schemas.microsoft.com/office/drawing/2014/main" id="{A75B21D5-F923-438F-93E8-2FE598BB2BD2}"/>
                      </a:ext>
                    </a:extLst>
                  </p:cNvPr>
                  <p:cNvGrpSpPr/>
                  <p:nvPr/>
                </p:nvGrpSpPr>
                <p:grpSpPr>
                  <a:xfrm>
                    <a:off x="1362271" y="4185703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54123289-6AD7-4E7E-B7A5-449A557CC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770A34A9-675E-45F3-BA6D-E1573559E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BF1514C7-4789-42E0-80FD-7DE671E45A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6303183-E780-4E06-AC68-E955D059C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36A1F6C4-E0B1-4501-A3DE-E60DC14DD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8E38EE1B-528B-4F4D-98CA-40F19301B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1695F2BC-9BD1-4322-9632-76F2F4F7C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366" name="Cube 365">
                <a:extLst>
                  <a:ext uri="{FF2B5EF4-FFF2-40B4-BE49-F238E27FC236}">
                    <a16:creationId xmlns:a16="http://schemas.microsoft.com/office/drawing/2014/main" id="{96684E76-771C-4BDC-9FAF-E13602A899AD}"/>
                  </a:ext>
                </a:extLst>
              </p:cNvPr>
              <p:cNvSpPr/>
              <p:nvPr/>
            </p:nvSpPr>
            <p:spPr>
              <a:xfrm>
                <a:off x="5420284" y="2898338"/>
                <a:ext cx="587828" cy="533692"/>
              </a:xfrm>
              <a:prstGeom prst="cube">
                <a:avLst>
                  <a:gd name="adj" fmla="val 36432"/>
                </a:avLst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3EAB4FD-AAB3-4600-AC8C-55D02847E1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8558" y="3979280"/>
              <a:ext cx="4280395" cy="2117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7561D75-FACD-4FBF-9F42-A7F6666322BB}"/>
                </a:ext>
              </a:extLst>
            </p:cNvPr>
            <p:cNvCxnSpPr/>
            <p:nvPr/>
          </p:nvCxnSpPr>
          <p:spPr>
            <a:xfrm>
              <a:off x="1412638" y="4623305"/>
              <a:ext cx="4280395" cy="2117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06D0F87-0D86-459E-B0E8-5530F1707000}"/>
                </a:ext>
              </a:extLst>
            </p:cNvPr>
            <p:cNvCxnSpPr/>
            <p:nvPr/>
          </p:nvCxnSpPr>
          <p:spPr>
            <a:xfrm>
              <a:off x="1436655" y="5296007"/>
              <a:ext cx="4280395" cy="2117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84A6D979-7540-41EF-A7D5-8207446F9579}"/>
                </a:ext>
              </a:extLst>
            </p:cNvPr>
            <p:cNvSpPr txBox="1"/>
            <p:nvPr/>
          </p:nvSpPr>
          <p:spPr>
            <a:xfrm rot="5400000">
              <a:off x="83383" y="3588708"/>
              <a:ext cx="113226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Examples</a:t>
              </a:r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589A37A6-A63F-4B8F-B796-F0D484CBFB75}"/>
                </a:ext>
              </a:extLst>
            </p:cNvPr>
            <p:cNvSpPr/>
            <p:nvPr/>
          </p:nvSpPr>
          <p:spPr>
            <a:xfrm rot="10800000">
              <a:off x="6057409" y="2304661"/>
              <a:ext cx="409413" cy="2937425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Left Brace 296">
              <a:extLst>
                <a:ext uri="{FF2B5EF4-FFF2-40B4-BE49-F238E27FC236}">
                  <a16:creationId xmlns:a16="http://schemas.microsoft.com/office/drawing/2014/main" id="{E0743280-ADDE-4F89-9B9A-D467CCBE9830}"/>
                </a:ext>
              </a:extLst>
            </p:cNvPr>
            <p:cNvSpPr/>
            <p:nvPr/>
          </p:nvSpPr>
          <p:spPr>
            <a:xfrm>
              <a:off x="807649" y="2213029"/>
              <a:ext cx="409413" cy="303310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Left Brace 297">
              <a:extLst>
                <a:ext uri="{FF2B5EF4-FFF2-40B4-BE49-F238E27FC236}">
                  <a16:creationId xmlns:a16="http://schemas.microsoft.com/office/drawing/2014/main" id="{D8BFA5CE-46E4-44DE-8BF3-BE71B5D3A08C}"/>
                </a:ext>
              </a:extLst>
            </p:cNvPr>
            <p:cNvSpPr/>
            <p:nvPr/>
          </p:nvSpPr>
          <p:spPr>
            <a:xfrm rot="16200000">
              <a:off x="2577421" y="4242331"/>
              <a:ext cx="329365" cy="279438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6992AB9-A994-4ACD-A85E-047B15E0B0A0}"/>
                </a:ext>
              </a:extLst>
            </p:cNvPr>
            <p:cNvSpPr txBox="1"/>
            <p:nvPr/>
          </p:nvSpPr>
          <p:spPr>
            <a:xfrm>
              <a:off x="1217063" y="5968077"/>
              <a:ext cx="331644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Sequences (Time series or Rows)</a:t>
              </a:r>
            </a:p>
          </p:txBody>
        </p: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81BB7911-1C05-4C9B-8D71-72EACC5C0538}"/>
                </a:ext>
              </a:extLst>
            </p:cNvPr>
            <p:cNvSpPr/>
            <p:nvPr/>
          </p:nvSpPr>
          <p:spPr>
            <a:xfrm rot="13295736">
              <a:off x="4536198" y="4496313"/>
              <a:ext cx="251927" cy="1063560"/>
            </a:xfrm>
            <a:prstGeom prst="leftBrace">
              <a:avLst>
                <a:gd name="adj1" fmla="val 8333"/>
                <a:gd name="adj2" fmla="val 5087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09BD7539-3534-4296-B967-426C4B9EDCE4}"/>
                </a:ext>
              </a:extLst>
            </p:cNvPr>
            <p:cNvSpPr txBox="1"/>
            <p:nvPr/>
          </p:nvSpPr>
          <p:spPr>
            <a:xfrm rot="18904381">
              <a:off x="4338145" y="4933807"/>
              <a:ext cx="991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Features</a:t>
              </a:r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B0E52D9-A540-460D-9551-2191A73E0438}"/>
                </a:ext>
              </a:extLst>
            </p:cNvPr>
            <p:cNvGrpSpPr/>
            <p:nvPr/>
          </p:nvGrpSpPr>
          <p:grpSpPr>
            <a:xfrm>
              <a:off x="1435531" y="1317945"/>
              <a:ext cx="4559464" cy="1116538"/>
              <a:chOff x="1362271" y="2319906"/>
              <a:chExt cx="4559464" cy="1116538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FBFA75A2-DDF4-4CE7-8811-B8C5311EFE5C}"/>
                  </a:ext>
                </a:extLst>
              </p:cNvPr>
              <p:cNvGrpSpPr/>
              <p:nvPr/>
            </p:nvGrpSpPr>
            <p:grpSpPr>
              <a:xfrm>
                <a:off x="1362271" y="2319906"/>
                <a:ext cx="3571290" cy="1097370"/>
                <a:chOff x="1362271" y="3631478"/>
                <a:chExt cx="3571290" cy="1097370"/>
              </a:xfrm>
            </p:grpSpPr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43788253-8C3E-4759-8465-3658916EE3FB}"/>
                    </a:ext>
                  </a:extLst>
                </p:cNvPr>
                <p:cNvGrpSpPr/>
                <p:nvPr/>
              </p:nvGrpSpPr>
              <p:grpSpPr>
                <a:xfrm>
                  <a:off x="1734329" y="3631478"/>
                  <a:ext cx="3199232" cy="730267"/>
                  <a:chOff x="1362271" y="3992870"/>
                  <a:chExt cx="3199232" cy="730267"/>
                </a:xfrm>
              </p:grpSpPr>
              <p:grpSp>
                <p:nvGrpSpPr>
                  <p:cNvPr id="349" name="Group 348">
                    <a:extLst>
                      <a:ext uri="{FF2B5EF4-FFF2-40B4-BE49-F238E27FC236}">
                        <a16:creationId xmlns:a16="http://schemas.microsoft.com/office/drawing/2014/main" id="{C70146BB-A499-44A0-9594-6819C4D58D06}"/>
                      </a:ext>
                    </a:extLst>
                  </p:cNvPr>
                  <p:cNvGrpSpPr/>
                  <p:nvPr/>
                </p:nvGrpSpPr>
                <p:grpSpPr>
                  <a:xfrm>
                    <a:off x="1561324" y="3992870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58" name="Cube 357">
                      <a:extLst>
                        <a:ext uri="{FF2B5EF4-FFF2-40B4-BE49-F238E27FC236}">
                          <a16:creationId xmlns:a16="http://schemas.microsoft.com/office/drawing/2014/main" id="{459DD165-BFB1-437A-8AAA-20142213B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Cube 358">
                      <a:extLst>
                        <a:ext uri="{FF2B5EF4-FFF2-40B4-BE49-F238E27FC236}">
                          <a16:creationId xmlns:a16="http://schemas.microsoft.com/office/drawing/2014/main" id="{D1246F76-2378-47FD-AF9A-E7E221705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0" name="Cube 359">
                      <a:extLst>
                        <a:ext uri="{FF2B5EF4-FFF2-40B4-BE49-F238E27FC236}">
                          <a16:creationId xmlns:a16="http://schemas.microsoft.com/office/drawing/2014/main" id="{8C06EAC8-3DFE-410C-8294-69442CB33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6DDD1C18-F899-4729-9A59-6B76DA07F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34DE4FB9-DB96-457E-AC6A-50F769CEB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614D8EC5-9470-44FF-A3A3-F0BF7F378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9CCDD12E-1FF6-4DD1-ADBD-CA49F33B9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0" name="Group 349">
                    <a:extLst>
                      <a:ext uri="{FF2B5EF4-FFF2-40B4-BE49-F238E27FC236}">
                        <a16:creationId xmlns:a16="http://schemas.microsoft.com/office/drawing/2014/main" id="{745837D5-E407-4E1C-9865-ED6A06DFA6F5}"/>
                      </a:ext>
                    </a:extLst>
                  </p:cNvPr>
                  <p:cNvGrpSpPr/>
                  <p:nvPr/>
                </p:nvGrpSpPr>
                <p:grpSpPr>
                  <a:xfrm>
                    <a:off x="1362271" y="4185703"/>
                    <a:ext cx="3000179" cy="537434"/>
                    <a:chOff x="1362271" y="4185703"/>
                    <a:chExt cx="3000179" cy="537434"/>
                  </a:xfrm>
                </p:grpSpPr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AEFF6A1A-AD3F-41B0-A2ED-19DE75389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672C5B9B-1D6F-433E-B69B-114F51F05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843AFFF7-A508-4F59-B3EE-E70A3CEDB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D9724281-66D6-4A0C-9619-1866B5FB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C9C2B74F-B4AE-46D4-A815-972E589AB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Cube 355">
                      <a:extLst>
                        <a:ext uri="{FF2B5EF4-FFF2-40B4-BE49-F238E27FC236}">
                          <a16:creationId xmlns:a16="http://schemas.microsoft.com/office/drawing/2014/main" id="{C6B67B76-3B9B-48E2-8A48-47CF83F42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7" name="Cube 356">
                      <a:extLst>
                        <a:ext uri="{FF2B5EF4-FFF2-40B4-BE49-F238E27FC236}">
                          <a16:creationId xmlns:a16="http://schemas.microsoft.com/office/drawing/2014/main" id="{8AC7060A-D3B8-48D2-827F-EFF8680BC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E208B5B5-4BD2-411B-A87A-6AB1F0F490A7}"/>
                    </a:ext>
                  </a:extLst>
                </p:cNvPr>
                <p:cNvGrpSpPr/>
                <p:nvPr/>
              </p:nvGrpSpPr>
              <p:grpSpPr>
                <a:xfrm>
                  <a:off x="1362271" y="3992870"/>
                  <a:ext cx="3199232" cy="735978"/>
                  <a:chOff x="1362271" y="3992870"/>
                  <a:chExt cx="3199232" cy="735978"/>
                </a:xfrm>
              </p:grpSpPr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6CE5ED48-5ECF-48B3-AEDB-EE6F4DF503EB}"/>
                      </a:ext>
                    </a:extLst>
                  </p:cNvPr>
                  <p:cNvGrpSpPr/>
                  <p:nvPr/>
                </p:nvGrpSpPr>
                <p:grpSpPr>
                  <a:xfrm>
                    <a:off x="1542274" y="3992870"/>
                    <a:ext cx="3019229" cy="576147"/>
                    <a:chOff x="1343221" y="4185703"/>
                    <a:chExt cx="3019229" cy="576147"/>
                  </a:xfrm>
                </p:grpSpPr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28139170-1BBC-4426-9A85-AAD192D40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3221" y="4228158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B3D3A803-4B28-4C46-915D-ADCACC73CB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E56F287B-A0E8-4D2C-BEF6-802985DB6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4669FC3E-EE3E-4615-91D6-2A1C39935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2C6480EE-1083-4294-8614-42084BEF4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A0693958-1AB3-421A-887B-3231927E1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3681B4-547D-4188-AEF2-A58DA0A88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622" y="4185703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9006889B-FAFE-4257-86AD-C95427E94AD4}"/>
                      </a:ext>
                    </a:extLst>
                  </p:cNvPr>
                  <p:cNvGrpSpPr/>
                  <p:nvPr/>
                </p:nvGrpSpPr>
                <p:grpSpPr>
                  <a:xfrm>
                    <a:off x="1362271" y="4189445"/>
                    <a:ext cx="2991236" cy="539403"/>
                    <a:chOff x="1362271" y="4189445"/>
                    <a:chExt cx="2991236" cy="539403"/>
                  </a:xfrm>
                </p:grpSpPr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BB196ACF-7B48-4980-938E-852040C742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271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63BD48B6-FD96-40C5-A360-E64CA20A7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659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E9B97138-E699-4BB7-8D53-8C9D220A6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479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solidFill>
                      <a:schemeClr val="accent1"/>
                    </a:solidFill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FF99755C-DEC3-494C-82E2-429513485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470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4B07D154-1B20-4E20-8B46-101B50CC1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2687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5A7BD47B-EF65-4C08-A780-2E4539226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0405" y="4189445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17AC31D7-60F0-4C18-B6D2-890C3A74EE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79" y="4195156"/>
                      <a:ext cx="587828" cy="533692"/>
                    </a:xfrm>
                    <a:prstGeom prst="cube">
                      <a:avLst>
                        <a:gd name="adj" fmla="val 36432"/>
                      </a:avLst>
                    </a:prstGeom>
                    <a:ln w="254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330" name="Cube 329">
                <a:extLst>
                  <a:ext uri="{FF2B5EF4-FFF2-40B4-BE49-F238E27FC236}">
                    <a16:creationId xmlns:a16="http://schemas.microsoft.com/office/drawing/2014/main" id="{7C9E28EC-20B2-45BE-B7E8-675F4E9E5566}"/>
                  </a:ext>
                </a:extLst>
              </p:cNvPr>
              <p:cNvSpPr/>
              <p:nvPr/>
            </p:nvSpPr>
            <p:spPr>
              <a:xfrm>
                <a:off x="5333907" y="2902752"/>
                <a:ext cx="587828" cy="533692"/>
              </a:xfrm>
              <a:prstGeom prst="cube">
                <a:avLst>
                  <a:gd name="adj" fmla="val 36432"/>
                </a:avLst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F41082A-82E2-46A9-8C54-6B947490AA84}"/>
                </a:ext>
              </a:extLst>
            </p:cNvPr>
            <p:cNvCxnSpPr/>
            <p:nvPr/>
          </p:nvCxnSpPr>
          <p:spPr>
            <a:xfrm>
              <a:off x="1453317" y="2392610"/>
              <a:ext cx="4280395" cy="2117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3D1CD5F-3297-4EFA-B2CA-DA0492BE1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714" y="4640677"/>
              <a:ext cx="336586" cy="32593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58B755AF-BE98-4DFA-B7F6-74E7DA380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794" y="4221065"/>
              <a:ext cx="782775" cy="77079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B30B562A-D6DA-4CF0-BC50-F6E243404F27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76" y="4967009"/>
              <a:ext cx="0" cy="35978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E17642-EB48-47BD-AA99-E2CAADC1CC4F}"/>
                </a:ext>
              </a:extLst>
            </p:cNvPr>
            <p:cNvCxnSpPr>
              <a:cxnSpLocks/>
            </p:cNvCxnSpPr>
            <p:nvPr/>
          </p:nvCxnSpPr>
          <p:spPr>
            <a:xfrm>
              <a:off x="4149319" y="4956420"/>
              <a:ext cx="0" cy="35978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CD2F3C0-9821-4028-8F13-939986C43A8C}"/>
                </a:ext>
              </a:extLst>
            </p:cNvPr>
            <p:cNvCxnSpPr>
              <a:cxnSpLocks/>
            </p:cNvCxnSpPr>
            <p:nvPr/>
          </p:nvCxnSpPr>
          <p:spPr>
            <a:xfrm>
              <a:off x="3743993" y="4966609"/>
              <a:ext cx="3924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D265CE1-49D7-4A30-B16C-54EC8825DC37}"/>
                </a:ext>
              </a:extLst>
            </p:cNvPr>
            <p:cNvCxnSpPr>
              <a:cxnSpLocks/>
            </p:cNvCxnSpPr>
            <p:nvPr/>
          </p:nvCxnSpPr>
          <p:spPr>
            <a:xfrm>
              <a:off x="3730298" y="5304182"/>
              <a:ext cx="39249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A0238A3-D6DF-4021-8CAF-AD457DB5CE74}"/>
                </a:ext>
              </a:extLst>
            </p:cNvPr>
            <p:cNvCxnSpPr>
              <a:cxnSpLocks/>
            </p:cNvCxnSpPr>
            <p:nvPr/>
          </p:nvCxnSpPr>
          <p:spPr>
            <a:xfrm>
              <a:off x="4611655" y="4221636"/>
              <a:ext cx="2975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970DC91C-DE6A-4598-82F6-9AFCC039C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057" y="4550520"/>
              <a:ext cx="782775" cy="770793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59699AE-EF29-4F9E-B51B-63DDCDBCD77F}"/>
                </a:ext>
              </a:extLst>
            </p:cNvPr>
            <p:cNvCxnSpPr>
              <a:cxnSpLocks/>
            </p:cNvCxnSpPr>
            <p:nvPr/>
          </p:nvCxnSpPr>
          <p:spPr>
            <a:xfrm>
              <a:off x="4905569" y="4246675"/>
              <a:ext cx="0" cy="35978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29CEB0F3-132B-4BD2-B863-2E486C7E2451}"/>
                </a:ext>
              </a:extLst>
            </p:cNvPr>
            <p:cNvSpPr txBox="1"/>
            <p:nvPr/>
          </p:nvSpPr>
          <p:spPr>
            <a:xfrm>
              <a:off x="3746214" y="4305122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46807A3-C6C3-4773-85C5-69C231EEAB1C}"/>
                </a:ext>
              </a:extLst>
            </p:cNvPr>
            <p:cNvSpPr txBox="1"/>
            <p:nvPr/>
          </p:nvSpPr>
          <p:spPr>
            <a:xfrm>
              <a:off x="5361121" y="4974708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97F3C8C-3437-4883-8629-C70DBACFC7E1}"/>
                </a:ext>
              </a:extLst>
            </p:cNvPr>
            <p:cNvSpPr txBox="1"/>
            <p:nvPr/>
          </p:nvSpPr>
          <p:spPr>
            <a:xfrm>
              <a:off x="3357605" y="4975818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2098788-BF9B-466C-9BE6-00A8A5B9BBA4}"/>
                </a:ext>
              </a:extLst>
            </p:cNvPr>
            <p:cNvSpPr txBox="1"/>
            <p:nvPr/>
          </p:nvSpPr>
          <p:spPr>
            <a:xfrm>
              <a:off x="2956933" y="49770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D87864F-BCC5-452A-B61F-7C42749E3932}"/>
                </a:ext>
              </a:extLst>
            </p:cNvPr>
            <p:cNvSpPr txBox="1"/>
            <p:nvPr/>
          </p:nvSpPr>
          <p:spPr>
            <a:xfrm>
              <a:off x="2555870" y="4968987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60D5D0C-75C8-4FA0-8553-460B3B58B28D}"/>
                </a:ext>
              </a:extLst>
            </p:cNvPr>
            <p:cNvSpPr txBox="1"/>
            <p:nvPr/>
          </p:nvSpPr>
          <p:spPr>
            <a:xfrm>
              <a:off x="2143449" y="4968009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385D97C4-C2C4-4E89-8260-297D284104F3}"/>
                </a:ext>
              </a:extLst>
            </p:cNvPr>
            <p:cNvSpPr txBox="1"/>
            <p:nvPr/>
          </p:nvSpPr>
          <p:spPr>
            <a:xfrm>
              <a:off x="1735019" y="4968009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9EF6C32-7B53-405D-9502-7F3EB18343DF}"/>
                </a:ext>
              </a:extLst>
            </p:cNvPr>
            <p:cNvSpPr txBox="1"/>
            <p:nvPr/>
          </p:nvSpPr>
          <p:spPr>
            <a:xfrm>
              <a:off x="1331947" y="4968009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R6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2C8ECCAA-200A-4D71-8031-CE8F14B5BC15}"/>
                </a:ext>
              </a:extLst>
            </p:cNvPr>
            <p:cNvSpPr txBox="1"/>
            <p:nvPr/>
          </p:nvSpPr>
          <p:spPr>
            <a:xfrm>
              <a:off x="3742645" y="4968009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3566A66-0F75-473B-8B56-01C2333EB3A0}"/>
                </a:ext>
              </a:extLst>
            </p:cNvPr>
            <p:cNvSpPr txBox="1"/>
            <p:nvPr/>
          </p:nvSpPr>
          <p:spPr>
            <a:xfrm>
              <a:off x="5372750" y="43166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R8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EFE7493C-D5C9-4E59-896D-5DAB70D724C0}"/>
                </a:ext>
              </a:extLst>
            </p:cNvPr>
            <p:cNvSpPr txBox="1"/>
            <p:nvPr/>
          </p:nvSpPr>
          <p:spPr>
            <a:xfrm>
              <a:off x="1324254" y="43166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R7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537F0DB-B472-4FE0-93C9-848D667DD405}"/>
                </a:ext>
              </a:extLst>
            </p:cNvPr>
            <p:cNvSpPr txBox="1"/>
            <p:nvPr/>
          </p:nvSpPr>
          <p:spPr>
            <a:xfrm>
              <a:off x="3348013" y="4308365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0C5C02F5-E962-4542-852A-0357F50EE1FD}"/>
                </a:ext>
              </a:extLst>
            </p:cNvPr>
            <p:cNvSpPr txBox="1"/>
            <p:nvPr/>
          </p:nvSpPr>
          <p:spPr>
            <a:xfrm>
              <a:off x="2973514" y="43166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93D1E36-C6B5-472B-B090-409CCDE4F5D2}"/>
                </a:ext>
              </a:extLst>
            </p:cNvPr>
            <p:cNvSpPr txBox="1"/>
            <p:nvPr/>
          </p:nvSpPr>
          <p:spPr>
            <a:xfrm>
              <a:off x="2545960" y="4308365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5DE5D232-8521-4EC7-8614-10D125809088}"/>
                </a:ext>
              </a:extLst>
            </p:cNvPr>
            <p:cNvSpPr txBox="1"/>
            <p:nvPr/>
          </p:nvSpPr>
          <p:spPr>
            <a:xfrm>
              <a:off x="2125802" y="4308262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21D4EA1-A79A-4FBB-825C-EBA968AB66DC}"/>
                </a:ext>
              </a:extLst>
            </p:cNvPr>
            <p:cNvSpPr txBox="1"/>
            <p:nvPr/>
          </p:nvSpPr>
          <p:spPr>
            <a:xfrm>
              <a:off x="1715526" y="431668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R6</a:t>
              </a:r>
            </a:p>
          </p:txBody>
        </p:sp>
      </p:grpSp>
      <p:sp>
        <p:nvSpPr>
          <p:cNvPr id="472" name="TextBox 471">
            <a:extLst>
              <a:ext uri="{FF2B5EF4-FFF2-40B4-BE49-F238E27FC236}">
                <a16:creationId xmlns:a16="http://schemas.microsoft.com/office/drawing/2014/main" id="{A7D63280-AE67-4735-909A-BA1C5FF6FF07}"/>
              </a:ext>
            </a:extLst>
          </p:cNvPr>
          <p:cNvSpPr txBox="1"/>
          <p:nvPr/>
        </p:nvSpPr>
        <p:spPr>
          <a:xfrm rot="5400000">
            <a:off x="7660559" y="2401889"/>
            <a:ext cx="57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EE89BD24-B077-4714-A366-CB1FF178281A}"/>
              </a:ext>
            </a:extLst>
          </p:cNvPr>
          <p:cNvSpPr txBox="1"/>
          <p:nvPr/>
        </p:nvSpPr>
        <p:spPr>
          <a:xfrm>
            <a:off x="1817466" y="5143401"/>
            <a:ext cx="9917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9AEFF7-A541-4932-88BB-B8EAC76CFD0A}"/>
              </a:ext>
            </a:extLst>
          </p:cNvPr>
          <p:cNvGraphicFramePr>
            <a:graphicFrameLocks noGrp="1"/>
          </p:cNvGraphicFramePr>
          <p:nvPr/>
        </p:nvGraphicFramePr>
        <p:xfrm>
          <a:off x="1544798" y="2231337"/>
          <a:ext cx="1730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8">
                  <a:extLst>
                    <a:ext uri="{9D8B030D-6E8A-4147-A177-3AD203B41FA5}">
                      <a16:colId xmlns:a16="http://schemas.microsoft.com/office/drawing/2014/main" val="1211558899"/>
                    </a:ext>
                  </a:extLst>
                </a:gridCol>
                <a:gridCol w="432688">
                  <a:extLst>
                    <a:ext uri="{9D8B030D-6E8A-4147-A177-3AD203B41FA5}">
                      <a16:colId xmlns:a16="http://schemas.microsoft.com/office/drawing/2014/main" val="634641609"/>
                    </a:ext>
                  </a:extLst>
                </a:gridCol>
                <a:gridCol w="432688">
                  <a:extLst>
                    <a:ext uri="{9D8B030D-6E8A-4147-A177-3AD203B41FA5}">
                      <a16:colId xmlns:a16="http://schemas.microsoft.com/office/drawing/2014/main" val="2158243065"/>
                    </a:ext>
                  </a:extLst>
                </a:gridCol>
                <a:gridCol w="432688">
                  <a:extLst>
                    <a:ext uri="{9D8B030D-6E8A-4147-A177-3AD203B41FA5}">
                      <a16:colId xmlns:a16="http://schemas.microsoft.com/office/drawing/2014/main" val="29018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4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3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8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4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29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6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7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1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E83F3-4B87-4EB0-9D0B-DD080BE61B73}"/>
              </a:ext>
            </a:extLst>
          </p:cNvPr>
          <p:cNvCxnSpPr>
            <a:cxnSpLocks/>
          </p:cNvCxnSpPr>
          <p:nvPr/>
        </p:nvCxnSpPr>
        <p:spPr>
          <a:xfrm flipV="1">
            <a:off x="1194556" y="5164858"/>
            <a:ext cx="2666599" cy="9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ADCDD5-583C-45D6-88DE-B021C74D869C}"/>
              </a:ext>
            </a:extLst>
          </p:cNvPr>
          <p:cNvCxnSpPr>
            <a:cxnSpLocks/>
          </p:cNvCxnSpPr>
          <p:nvPr/>
        </p:nvCxnSpPr>
        <p:spPr>
          <a:xfrm flipV="1">
            <a:off x="1194556" y="4822711"/>
            <a:ext cx="2666599" cy="9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2B9818-385C-410D-831C-F6A5D5C2EB84}"/>
              </a:ext>
            </a:extLst>
          </p:cNvPr>
          <p:cNvSpPr txBox="1"/>
          <p:nvPr/>
        </p:nvSpPr>
        <p:spPr>
          <a:xfrm rot="5400000">
            <a:off x="-137590" y="3240992"/>
            <a:ext cx="13591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08DC5-226F-43CD-A3EB-8A6C3F087913}"/>
              </a:ext>
            </a:extLst>
          </p:cNvPr>
          <p:cNvSpPr/>
          <p:nvPr/>
        </p:nvSpPr>
        <p:spPr>
          <a:xfrm>
            <a:off x="3825165" y="2204534"/>
            <a:ext cx="425748" cy="2593097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Title 1">
            <a:extLst>
              <a:ext uri="{FF2B5EF4-FFF2-40B4-BE49-F238E27FC236}">
                <a16:creationId xmlns:a16="http://schemas.microsoft.com/office/drawing/2014/main" id="{4AE63BF4-0C81-459A-95A4-37F424B7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65" y="207341"/>
            <a:ext cx="10684259" cy="9143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ConvLSTM</a:t>
            </a:r>
            <a:r>
              <a:rPr lang="en-US" dirty="0"/>
              <a:t> 5-D Data</a:t>
            </a:r>
            <a:br>
              <a:rPr lang="en-US" dirty="0"/>
            </a:br>
            <a:r>
              <a:rPr lang="en-US" sz="3100" dirty="0"/>
              <a:t>Imagine: every cell of a 2-D </a:t>
            </a:r>
            <a:r>
              <a:rPr lang="en-US" sz="3100" dirty="0" err="1"/>
              <a:t>dataframe</a:t>
            </a:r>
            <a:r>
              <a:rPr lang="en-US" sz="3100" dirty="0"/>
              <a:t> includes a 3-D dataset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D60D79B-7274-4BC3-A5AA-7D991AFEDC81}"/>
              </a:ext>
            </a:extLst>
          </p:cNvPr>
          <p:cNvSpPr txBox="1"/>
          <p:nvPr/>
        </p:nvSpPr>
        <p:spPr>
          <a:xfrm rot="5400000">
            <a:off x="9892550" y="3647052"/>
            <a:ext cx="99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589A37A6-A63F-4B8F-B796-F0D484CBFB75}"/>
              </a:ext>
            </a:extLst>
          </p:cNvPr>
          <p:cNvSpPr/>
          <p:nvPr/>
        </p:nvSpPr>
        <p:spPr>
          <a:xfrm rot="10800000">
            <a:off x="11017378" y="2177873"/>
            <a:ext cx="409413" cy="293742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ube 207">
            <a:extLst>
              <a:ext uri="{FF2B5EF4-FFF2-40B4-BE49-F238E27FC236}">
                <a16:creationId xmlns:a16="http://schemas.microsoft.com/office/drawing/2014/main" id="{6AA215C0-A56F-4E2C-917A-40E691012CD5}"/>
              </a:ext>
            </a:extLst>
          </p:cNvPr>
          <p:cNvSpPr/>
          <p:nvPr/>
        </p:nvSpPr>
        <p:spPr>
          <a:xfrm>
            <a:off x="9298327" y="4650587"/>
            <a:ext cx="587828" cy="533692"/>
          </a:xfrm>
          <a:prstGeom prst="cube">
            <a:avLst>
              <a:gd name="adj" fmla="val 36432"/>
            </a:avLst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D22124-592A-47D5-A6C8-CB1128C70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29855"/>
              </p:ext>
            </p:extLst>
          </p:nvPr>
        </p:nvGraphicFramePr>
        <p:xfrm>
          <a:off x="1098380" y="1845596"/>
          <a:ext cx="6920786" cy="4746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393">
                  <a:extLst>
                    <a:ext uri="{9D8B030D-6E8A-4147-A177-3AD203B41FA5}">
                      <a16:colId xmlns:a16="http://schemas.microsoft.com/office/drawing/2014/main" val="567889269"/>
                    </a:ext>
                  </a:extLst>
                </a:gridCol>
                <a:gridCol w="3460393">
                  <a:extLst>
                    <a:ext uri="{9D8B030D-6E8A-4147-A177-3AD203B41FA5}">
                      <a16:colId xmlns:a16="http://schemas.microsoft.com/office/drawing/2014/main" val="1314817620"/>
                    </a:ext>
                  </a:extLst>
                </a:gridCol>
              </a:tblGrid>
              <a:tr h="11743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10958"/>
                  </a:ext>
                </a:extLst>
              </a:tr>
              <a:tr h="11906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00859"/>
                  </a:ext>
                </a:extLst>
              </a:tr>
              <a:tr h="1190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84500"/>
                  </a:ext>
                </a:extLst>
              </a:tr>
              <a:tr h="11906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71577"/>
                  </a:ext>
                </a:extLst>
              </a:tr>
            </a:tbl>
          </a:graphicData>
        </a:graphic>
      </p:graphicFrame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1693E1C-A3A5-433C-8FCB-404D4BF9E1A3}"/>
              </a:ext>
            </a:extLst>
          </p:cNvPr>
          <p:cNvGrpSpPr/>
          <p:nvPr/>
        </p:nvGrpSpPr>
        <p:grpSpPr>
          <a:xfrm>
            <a:off x="1238838" y="3177849"/>
            <a:ext cx="3012075" cy="894375"/>
            <a:chOff x="1362271" y="3631478"/>
            <a:chExt cx="3571290" cy="1091659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BC73E173-AFFE-4F81-9E62-AF70CC52DD34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2692796-6679-41DA-A137-4D4D01489E74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081817DC-5475-4B5B-883F-1C28EE49BBDC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0ADFC9AA-295C-4639-A187-E1A87AE3B8B3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46076BD2-14C7-42E9-AEF7-843AE7479060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1585D745-47F7-442D-95E8-3B6D288374AF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4DC01B05-D973-4A94-A237-B6C7259A4B38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A7CF2697-D58F-4257-91E4-EEB4AD3020AD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A6491BB9-D3EB-4314-934E-DC2D0C78D3A4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02F26DA-2117-462B-ADD7-29FCAF5D4331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32" name="Cube 231">
                  <a:extLst>
                    <a:ext uri="{FF2B5EF4-FFF2-40B4-BE49-F238E27FC236}">
                      <a16:creationId xmlns:a16="http://schemas.microsoft.com/office/drawing/2014/main" id="{D15827B5-D4E6-472B-A366-91DCFDAFCCCA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Cube 232">
                  <a:extLst>
                    <a:ext uri="{FF2B5EF4-FFF2-40B4-BE49-F238E27FC236}">
                      <a16:creationId xmlns:a16="http://schemas.microsoft.com/office/drawing/2014/main" id="{7A3456E6-E41C-41CD-BDD9-04FC6E1037AF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Cube 233">
                  <a:extLst>
                    <a:ext uri="{FF2B5EF4-FFF2-40B4-BE49-F238E27FC236}">
                      <a16:creationId xmlns:a16="http://schemas.microsoft.com/office/drawing/2014/main" id="{4664DD71-87C5-4BB8-8DD0-31D433C5B1D0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Cube 234">
                  <a:extLst>
                    <a:ext uri="{FF2B5EF4-FFF2-40B4-BE49-F238E27FC236}">
                      <a16:creationId xmlns:a16="http://schemas.microsoft.com/office/drawing/2014/main" id="{11F0D3AB-058F-4130-ABC3-C0A49E02E100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Cube 235">
                  <a:extLst>
                    <a:ext uri="{FF2B5EF4-FFF2-40B4-BE49-F238E27FC236}">
                      <a16:creationId xmlns:a16="http://schemas.microsoft.com/office/drawing/2014/main" id="{A28984EA-CA7C-457A-A2D9-76C2A5EC18CE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91DA1137-EC2C-4AC9-9119-F423FF1EA992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6EE3DAB5-ACB9-41EE-B87D-B08AB45E03EE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B701AEF-E127-4C4C-99AC-0698E3999DE6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B9AC896A-A8B0-4E5D-B543-1536A266ED5F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27136D34-6992-492C-8CD5-B526D45D0C0B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Cube 223">
                  <a:extLst>
                    <a:ext uri="{FF2B5EF4-FFF2-40B4-BE49-F238E27FC236}">
                      <a16:creationId xmlns:a16="http://schemas.microsoft.com/office/drawing/2014/main" id="{05A12D72-E31E-4FF7-A943-12811B2AE763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D9BEC4EA-9E1C-412E-AFB3-3B37B293EDE1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E2B7FAF5-7302-4C34-9037-1C4711D321EC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Cube 226">
                  <a:extLst>
                    <a:ext uri="{FF2B5EF4-FFF2-40B4-BE49-F238E27FC236}">
                      <a16:creationId xmlns:a16="http://schemas.microsoft.com/office/drawing/2014/main" id="{8E9CE373-EF98-4931-A093-FDDE8EC27F7D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Cube 227">
                  <a:extLst>
                    <a:ext uri="{FF2B5EF4-FFF2-40B4-BE49-F238E27FC236}">
                      <a16:creationId xmlns:a16="http://schemas.microsoft.com/office/drawing/2014/main" id="{FD5BF700-93A8-4544-B568-183CA0A78CCD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Cube 228">
                  <a:extLst>
                    <a:ext uri="{FF2B5EF4-FFF2-40B4-BE49-F238E27FC236}">
                      <a16:creationId xmlns:a16="http://schemas.microsoft.com/office/drawing/2014/main" id="{21AD8697-F164-4CE6-900E-77D01993CC28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39EC11F2-B301-48E8-870E-FECE7473EDD0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16" name="Cube 215">
                  <a:extLst>
                    <a:ext uri="{FF2B5EF4-FFF2-40B4-BE49-F238E27FC236}">
                      <a16:creationId xmlns:a16="http://schemas.microsoft.com/office/drawing/2014/main" id="{CCCBCF29-809D-49F3-96C2-44F49D599E31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Cube 216">
                  <a:extLst>
                    <a:ext uri="{FF2B5EF4-FFF2-40B4-BE49-F238E27FC236}">
                      <a16:creationId xmlns:a16="http://schemas.microsoft.com/office/drawing/2014/main" id="{B5800362-8053-4A51-A6C5-A1AE0155B6AC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Cube 217">
                  <a:extLst>
                    <a:ext uri="{FF2B5EF4-FFF2-40B4-BE49-F238E27FC236}">
                      <a16:creationId xmlns:a16="http://schemas.microsoft.com/office/drawing/2014/main" id="{90994B8A-C715-4C3F-9878-925CF913C8AC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Cube 218">
                  <a:extLst>
                    <a:ext uri="{FF2B5EF4-FFF2-40B4-BE49-F238E27FC236}">
                      <a16:creationId xmlns:a16="http://schemas.microsoft.com/office/drawing/2014/main" id="{6D3CBFB0-2F2C-4ADA-A979-FD8CF9FD8CAB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Cube 219">
                  <a:extLst>
                    <a:ext uri="{FF2B5EF4-FFF2-40B4-BE49-F238E27FC236}">
                      <a16:creationId xmlns:a16="http://schemas.microsoft.com/office/drawing/2014/main" id="{375A1C60-342A-472F-AA47-7DFD263E7973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A77746C0-6E5C-457F-A257-D9AC2B9043DB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48902F17-9EF8-4786-AF8E-E3DDE8B853AD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4CB378D-12A4-45AD-8167-CB41C2F9ACF2}"/>
              </a:ext>
            </a:extLst>
          </p:cNvPr>
          <p:cNvGrpSpPr/>
          <p:nvPr/>
        </p:nvGrpSpPr>
        <p:grpSpPr>
          <a:xfrm>
            <a:off x="1262775" y="1969044"/>
            <a:ext cx="3012075" cy="894375"/>
            <a:chOff x="1362271" y="3631478"/>
            <a:chExt cx="3571290" cy="109165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E7119CCE-EB94-4B9C-8913-3AAEBA20EEEF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B7CC368E-C51D-4847-A200-FE4BC39CFD9E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14590077-B9B0-463C-9016-7EB503945F84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9A0A72EE-020E-4D2A-BD71-3300861F3BB6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5E44D4F9-C1AA-49B0-BB8E-A13112490E75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D6A4B265-A0A2-4DF0-8A8D-8B73E58488E2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8DBA80C1-1B8A-439D-8D23-CD2CA09D23EB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CA3C0021-98F4-40A9-830E-183A447F784E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B0995BAC-87C6-44B7-9C47-0A486C738502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A0B52DAF-9F25-4829-9EB7-340CABF7D4C0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CE431017-1469-4C8F-B555-22C196CFAF77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Cube 267">
                  <a:extLst>
                    <a:ext uri="{FF2B5EF4-FFF2-40B4-BE49-F238E27FC236}">
                      <a16:creationId xmlns:a16="http://schemas.microsoft.com/office/drawing/2014/main" id="{69CA935B-06A5-4EC1-83F5-0C7A6E934FA3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B51D49FD-7218-4DA7-9FD9-26E829348AF4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353F620A-6394-4514-BA6E-0C88A0E93F3A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BBF3FA64-8E46-4F0F-9147-A170E534A771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B0DBBEC6-3561-4BCB-993C-2602DBD28A01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56F17558-74F9-4356-874F-8E8634FDC450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3475F283-2727-4BE1-B8BB-14D1D75003E8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AC6B27EC-487B-41EB-9CC9-D65EF10BFB39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7FB5052A-681D-4E94-BE9C-96BF5F4172DE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22F85171-B309-4CC1-9A9F-79AFFC67AF87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5FCE0519-D186-44EB-B1A6-D658AE54FE80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780B177A-6818-46A6-BF6E-22B77EA74A5A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19A41D45-2870-4F42-A716-4AD8D1C33121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F4D61DAC-7949-4C32-8F6A-F281BA206F6F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Cube 263">
                  <a:extLst>
                    <a:ext uri="{FF2B5EF4-FFF2-40B4-BE49-F238E27FC236}">
                      <a16:creationId xmlns:a16="http://schemas.microsoft.com/office/drawing/2014/main" id="{666F5865-9E43-44B3-BB4F-49FDCB01289F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0820D213-7368-4EC2-B2A0-5B40D05DD1EA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51" name="Cube 250">
                  <a:extLst>
                    <a:ext uri="{FF2B5EF4-FFF2-40B4-BE49-F238E27FC236}">
                      <a16:creationId xmlns:a16="http://schemas.microsoft.com/office/drawing/2014/main" id="{465B7F08-3A1E-456C-86F4-04AFD69F5777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ube 251">
                  <a:extLst>
                    <a:ext uri="{FF2B5EF4-FFF2-40B4-BE49-F238E27FC236}">
                      <a16:creationId xmlns:a16="http://schemas.microsoft.com/office/drawing/2014/main" id="{DA7FB464-980A-4E24-9483-BB2E20F4CD6C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ube 252">
                  <a:extLst>
                    <a:ext uri="{FF2B5EF4-FFF2-40B4-BE49-F238E27FC236}">
                      <a16:creationId xmlns:a16="http://schemas.microsoft.com/office/drawing/2014/main" id="{FCF1B4F1-2F2B-44D1-A71B-6D951F82A4A0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328C5DCC-8FFC-46AE-9713-58729A863157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ube 254">
                  <a:extLst>
                    <a:ext uri="{FF2B5EF4-FFF2-40B4-BE49-F238E27FC236}">
                      <a16:creationId xmlns:a16="http://schemas.microsoft.com/office/drawing/2014/main" id="{A6CD23B7-C2D5-49CF-B4DE-83D93B32AE58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3A566ED2-39F2-49AE-B788-F8C5783D2241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C0075FD6-3A92-4014-BAD3-1FCFC04EBC4A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193129A-3036-45DF-895B-6951DFDD21C9}"/>
              </a:ext>
            </a:extLst>
          </p:cNvPr>
          <p:cNvGrpSpPr/>
          <p:nvPr/>
        </p:nvGrpSpPr>
        <p:grpSpPr>
          <a:xfrm>
            <a:off x="1242043" y="4351977"/>
            <a:ext cx="3012075" cy="894375"/>
            <a:chOff x="1362271" y="3631478"/>
            <a:chExt cx="3571290" cy="1091659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EC6B801-13CB-4FD0-9669-2A459FA5BF5A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879D4ADA-32E1-4857-B18A-EFD0CAC8409D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498" name="Cube 497">
                  <a:extLst>
                    <a:ext uri="{FF2B5EF4-FFF2-40B4-BE49-F238E27FC236}">
                      <a16:creationId xmlns:a16="http://schemas.microsoft.com/office/drawing/2014/main" id="{6382FE3B-9530-4605-84E7-3B1E3C9B176C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Cube 498">
                  <a:extLst>
                    <a:ext uri="{FF2B5EF4-FFF2-40B4-BE49-F238E27FC236}">
                      <a16:creationId xmlns:a16="http://schemas.microsoft.com/office/drawing/2014/main" id="{7056BFDC-8A69-4763-A8E1-86FF15A0EAB8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Cube 499">
                  <a:extLst>
                    <a:ext uri="{FF2B5EF4-FFF2-40B4-BE49-F238E27FC236}">
                      <a16:creationId xmlns:a16="http://schemas.microsoft.com/office/drawing/2014/main" id="{10CD1604-C8C4-440D-8789-F1139028167C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Cube 500">
                  <a:extLst>
                    <a:ext uri="{FF2B5EF4-FFF2-40B4-BE49-F238E27FC236}">
                      <a16:creationId xmlns:a16="http://schemas.microsoft.com/office/drawing/2014/main" id="{0ADF110F-73B9-4D95-9B06-5D7BCBF01250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Cube 501">
                  <a:extLst>
                    <a:ext uri="{FF2B5EF4-FFF2-40B4-BE49-F238E27FC236}">
                      <a16:creationId xmlns:a16="http://schemas.microsoft.com/office/drawing/2014/main" id="{89D487B9-8D76-4B4D-A9DB-2412B65B39F7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Cube 502">
                  <a:extLst>
                    <a:ext uri="{FF2B5EF4-FFF2-40B4-BE49-F238E27FC236}">
                      <a16:creationId xmlns:a16="http://schemas.microsoft.com/office/drawing/2014/main" id="{C1003D33-1A36-4EFB-984E-3B4BFF2765FF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Cube 503">
                  <a:extLst>
                    <a:ext uri="{FF2B5EF4-FFF2-40B4-BE49-F238E27FC236}">
                      <a16:creationId xmlns:a16="http://schemas.microsoft.com/office/drawing/2014/main" id="{F0F3D940-32DD-4D7C-A49B-1F8346D56C79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66C504E0-4D7D-4491-910E-31EE7F74BD38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491" name="Cube 490">
                  <a:extLst>
                    <a:ext uri="{FF2B5EF4-FFF2-40B4-BE49-F238E27FC236}">
                      <a16:creationId xmlns:a16="http://schemas.microsoft.com/office/drawing/2014/main" id="{0E5DD13D-5696-41F1-8ED9-1F06AE7768B6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Cube 491">
                  <a:extLst>
                    <a:ext uri="{FF2B5EF4-FFF2-40B4-BE49-F238E27FC236}">
                      <a16:creationId xmlns:a16="http://schemas.microsoft.com/office/drawing/2014/main" id="{17FDEC52-F37A-497B-A692-1050DEBF6C02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Cube 492">
                  <a:extLst>
                    <a:ext uri="{FF2B5EF4-FFF2-40B4-BE49-F238E27FC236}">
                      <a16:creationId xmlns:a16="http://schemas.microsoft.com/office/drawing/2014/main" id="{484172AF-D3F7-41B4-B756-21CFA8A0E938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Cube 493">
                  <a:extLst>
                    <a:ext uri="{FF2B5EF4-FFF2-40B4-BE49-F238E27FC236}">
                      <a16:creationId xmlns:a16="http://schemas.microsoft.com/office/drawing/2014/main" id="{FAC62599-4979-40CB-A60D-FBB88D93FFCA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Cube 494">
                  <a:extLst>
                    <a:ext uri="{FF2B5EF4-FFF2-40B4-BE49-F238E27FC236}">
                      <a16:creationId xmlns:a16="http://schemas.microsoft.com/office/drawing/2014/main" id="{5E299BD6-7C6D-4FCE-B7EA-AA16A50B0E97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Cube 495">
                  <a:extLst>
                    <a:ext uri="{FF2B5EF4-FFF2-40B4-BE49-F238E27FC236}">
                      <a16:creationId xmlns:a16="http://schemas.microsoft.com/office/drawing/2014/main" id="{0D14E276-AEFD-4C14-8BC2-A54E09FD78D1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Cube 496">
                  <a:extLst>
                    <a:ext uri="{FF2B5EF4-FFF2-40B4-BE49-F238E27FC236}">
                      <a16:creationId xmlns:a16="http://schemas.microsoft.com/office/drawing/2014/main" id="{0D0DF60F-A7EF-4521-A7BA-62426D147F08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102030CD-7713-44B1-9CE5-EDD3ECCED7DD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F8F034D9-861F-4A62-A219-998D8391DD26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482" name="Cube 481">
                  <a:extLst>
                    <a:ext uri="{FF2B5EF4-FFF2-40B4-BE49-F238E27FC236}">
                      <a16:creationId xmlns:a16="http://schemas.microsoft.com/office/drawing/2014/main" id="{FF110179-C9C2-4857-BB04-4565CEC47812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Cube 482">
                  <a:extLst>
                    <a:ext uri="{FF2B5EF4-FFF2-40B4-BE49-F238E27FC236}">
                      <a16:creationId xmlns:a16="http://schemas.microsoft.com/office/drawing/2014/main" id="{7ED890C5-6473-46FE-A64C-2570D5539C63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Cube 483">
                  <a:extLst>
                    <a:ext uri="{FF2B5EF4-FFF2-40B4-BE49-F238E27FC236}">
                      <a16:creationId xmlns:a16="http://schemas.microsoft.com/office/drawing/2014/main" id="{1EF69581-7A1A-4BBB-BED5-A0032DD9899A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Cube 484">
                  <a:extLst>
                    <a:ext uri="{FF2B5EF4-FFF2-40B4-BE49-F238E27FC236}">
                      <a16:creationId xmlns:a16="http://schemas.microsoft.com/office/drawing/2014/main" id="{892B1A1B-5ADB-4DA6-B9E1-8A7C5F0996A6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Cube 485">
                  <a:extLst>
                    <a:ext uri="{FF2B5EF4-FFF2-40B4-BE49-F238E27FC236}">
                      <a16:creationId xmlns:a16="http://schemas.microsoft.com/office/drawing/2014/main" id="{4CF6603E-7876-47F4-B676-6FF367BBBD81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Cube 486">
                  <a:extLst>
                    <a:ext uri="{FF2B5EF4-FFF2-40B4-BE49-F238E27FC236}">
                      <a16:creationId xmlns:a16="http://schemas.microsoft.com/office/drawing/2014/main" id="{79D17C5F-93B1-4C08-B242-37A81B61B5AF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Cube 487">
                  <a:extLst>
                    <a:ext uri="{FF2B5EF4-FFF2-40B4-BE49-F238E27FC236}">
                      <a16:creationId xmlns:a16="http://schemas.microsoft.com/office/drawing/2014/main" id="{C14C95CA-A5D6-448F-A10A-434D3AA0B89E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76580E49-1250-4E0D-9F53-6D05C033950C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475" name="Cube 474">
                  <a:extLst>
                    <a:ext uri="{FF2B5EF4-FFF2-40B4-BE49-F238E27FC236}">
                      <a16:creationId xmlns:a16="http://schemas.microsoft.com/office/drawing/2014/main" id="{504DA57D-1A6F-46AA-A373-5E6D61FEA97F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Cube 475">
                  <a:extLst>
                    <a:ext uri="{FF2B5EF4-FFF2-40B4-BE49-F238E27FC236}">
                      <a16:creationId xmlns:a16="http://schemas.microsoft.com/office/drawing/2014/main" id="{7D6E73D2-31CF-47C5-90FB-481F40DABB89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Cube 476">
                  <a:extLst>
                    <a:ext uri="{FF2B5EF4-FFF2-40B4-BE49-F238E27FC236}">
                      <a16:creationId xmlns:a16="http://schemas.microsoft.com/office/drawing/2014/main" id="{6DF2D6D5-68F8-44E4-A1D9-7ABE46DCE0E5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Cube 477">
                  <a:extLst>
                    <a:ext uri="{FF2B5EF4-FFF2-40B4-BE49-F238E27FC236}">
                      <a16:creationId xmlns:a16="http://schemas.microsoft.com/office/drawing/2014/main" id="{3F4F2D02-36C6-47C9-9F66-338C15EAB823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Cube 478">
                  <a:extLst>
                    <a:ext uri="{FF2B5EF4-FFF2-40B4-BE49-F238E27FC236}">
                      <a16:creationId xmlns:a16="http://schemas.microsoft.com/office/drawing/2014/main" id="{3A49EF37-B1F2-4260-B09F-F8C4F852F414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Cube 479">
                  <a:extLst>
                    <a:ext uri="{FF2B5EF4-FFF2-40B4-BE49-F238E27FC236}">
                      <a16:creationId xmlns:a16="http://schemas.microsoft.com/office/drawing/2014/main" id="{B09E3CD4-448F-420C-BE1F-C9A78FEAD098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Cube 480">
                  <a:extLst>
                    <a:ext uri="{FF2B5EF4-FFF2-40B4-BE49-F238E27FC236}">
                      <a16:creationId xmlns:a16="http://schemas.microsoft.com/office/drawing/2014/main" id="{34B61364-6FEB-4E6D-AE90-F040CC89851C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3F04990B-C268-478F-94C9-A30ED25ED832}"/>
              </a:ext>
            </a:extLst>
          </p:cNvPr>
          <p:cNvGrpSpPr/>
          <p:nvPr/>
        </p:nvGrpSpPr>
        <p:grpSpPr>
          <a:xfrm>
            <a:off x="1225722" y="5500161"/>
            <a:ext cx="3012075" cy="894375"/>
            <a:chOff x="1362271" y="3631478"/>
            <a:chExt cx="3571290" cy="1091659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A6AA5DC8-893C-4C33-99A0-5F2DDF30D8E0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25064C13-4D72-4F63-BD04-6D53A4561BAB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9B03E5FC-0C98-4721-8E21-FBBF1D67CBCA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Cube 533">
                  <a:extLst>
                    <a:ext uri="{FF2B5EF4-FFF2-40B4-BE49-F238E27FC236}">
                      <a16:creationId xmlns:a16="http://schemas.microsoft.com/office/drawing/2014/main" id="{2F95D5B9-1689-488B-BE3C-4B600613D9AE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Cube 534">
                  <a:extLst>
                    <a:ext uri="{FF2B5EF4-FFF2-40B4-BE49-F238E27FC236}">
                      <a16:creationId xmlns:a16="http://schemas.microsoft.com/office/drawing/2014/main" id="{98B4C762-FE32-412E-A10A-2EFA17FDFB0B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Cube 535">
                  <a:extLst>
                    <a:ext uri="{FF2B5EF4-FFF2-40B4-BE49-F238E27FC236}">
                      <a16:creationId xmlns:a16="http://schemas.microsoft.com/office/drawing/2014/main" id="{3F81418C-1BEE-4E1A-9579-22B13843B125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Cube 536">
                  <a:extLst>
                    <a:ext uri="{FF2B5EF4-FFF2-40B4-BE49-F238E27FC236}">
                      <a16:creationId xmlns:a16="http://schemas.microsoft.com/office/drawing/2014/main" id="{B663C101-53BD-47AA-AFEE-EF6CAA43E461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67DE4447-BA5C-4C22-AB3C-3660C1A52657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4A5634DD-FAB7-4495-B513-02E5B463F6D4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531EDB18-051F-431E-B486-84D45962C9BE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26" name="Cube 525">
                  <a:extLst>
                    <a:ext uri="{FF2B5EF4-FFF2-40B4-BE49-F238E27FC236}">
                      <a16:creationId xmlns:a16="http://schemas.microsoft.com/office/drawing/2014/main" id="{661472E6-72C2-4980-B272-E1B7B00046E0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Cube 526">
                  <a:extLst>
                    <a:ext uri="{FF2B5EF4-FFF2-40B4-BE49-F238E27FC236}">
                      <a16:creationId xmlns:a16="http://schemas.microsoft.com/office/drawing/2014/main" id="{EB8FED76-DF74-4049-8F0D-0BA0238F6174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Cube 527">
                  <a:extLst>
                    <a:ext uri="{FF2B5EF4-FFF2-40B4-BE49-F238E27FC236}">
                      <a16:creationId xmlns:a16="http://schemas.microsoft.com/office/drawing/2014/main" id="{6B5E66A2-F485-4A1C-BB98-5D4444EA8B2A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Cube 528">
                  <a:extLst>
                    <a:ext uri="{FF2B5EF4-FFF2-40B4-BE49-F238E27FC236}">
                      <a16:creationId xmlns:a16="http://schemas.microsoft.com/office/drawing/2014/main" id="{7A18777F-0C4D-4D04-9D1E-9D2E16361C6F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Cube 529">
                  <a:extLst>
                    <a:ext uri="{FF2B5EF4-FFF2-40B4-BE49-F238E27FC236}">
                      <a16:creationId xmlns:a16="http://schemas.microsoft.com/office/drawing/2014/main" id="{4855EB57-36E7-462B-ABF1-EAD817BE1242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Cube 530">
                  <a:extLst>
                    <a:ext uri="{FF2B5EF4-FFF2-40B4-BE49-F238E27FC236}">
                      <a16:creationId xmlns:a16="http://schemas.microsoft.com/office/drawing/2014/main" id="{6BDAB183-520B-4923-ABCF-F65A8FB48B23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78E787F8-BE72-4AFF-B0AC-52FDDD54F453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57DAB7F-D253-4DD3-86E7-0CCC571B5928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783C62A7-55DA-4C1A-8AC8-5A3B62CF1C53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17" name="Cube 516">
                  <a:extLst>
                    <a:ext uri="{FF2B5EF4-FFF2-40B4-BE49-F238E27FC236}">
                      <a16:creationId xmlns:a16="http://schemas.microsoft.com/office/drawing/2014/main" id="{3FB24B5B-B191-4F8D-810C-1904DE90C28B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Cube 517">
                  <a:extLst>
                    <a:ext uri="{FF2B5EF4-FFF2-40B4-BE49-F238E27FC236}">
                      <a16:creationId xmlns:a16="http://schemas.microsoft.com/office/drawing/2014/main" id="{E93B9139-7347-4EC5-83F6-14F0C2477DE2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Cube 518">
                  <a:extLst>
                    <a:ext uri="{FF2B5EF4-FFF2-40B4-BE49-F238E27FC236}">
                      <a16:creationId xmlns:a16="http://schemas.microsoft.com/office/drawing/2014/main" id="{B3E82995-4901-4529-9750-A71144850EEF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Cube 519">
                  <a:extLst>
                    <a:ext uri="{FF2B5EF4-FFF2-40B4-BE49-F238E27FC236}">
                      <a16:creationId xmlns:a16="http://schemas.microsoft.com/office/drawing/2014/main" id="{1A48A186-E7CF-4BEB-B36D-D0F187AC4EFE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Cube 520">
                  <a:extLst>
                    <a:ext uri="{FF2B5EF4-FFF2-40B4-BE49-F238E27FC236}">
                      <a16:creationId xmlns:a16="http://schemas.microsoft.com/office/drawing/2014/main" id="{181D1493-EA7D-4A38-B37D-88D1B72EA47D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Cube 521">
                  <a:extLst>
                    <a:ext uri="{FF2B5EF4-FFF2-40B4-BE49-F238E27FC236}">
                      <a16:creationId xmlns:a16="http://schemas.microsoft.com/office/drawing/2014/main" id="{489B9CD3-2E39-4512-B5EA-AEC757573016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Cube 522">
                  <a:extLst>
                    <a:ext uri="{FF2B5EF4-FFF2-40B4-BE49-F238E27FC236}">
                      <a16:creationId xmlns:a16="http://schemas.microsoft.com/office/drawing/2014/main" id="{0D697B7C-2A69-4D8C-ACCD-120CCDAB46B6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93D91C26-B360-4247-903C-AB30E76A1F9E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10" name="Cube 509">
                  <a:extLst>
                    <a:ext uri="{FF2B5EF4-FFF2-40B4-BE49-F238E27FC236}">
                      <a16:creationId xmlns:a16="http://schemas.microsoft.com/office/drawing/2014/main" id="{9788F24F-C01B-4631-A838-953411B29CFC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Cube 510">
                  <a:extLst>
                    <a:ext uri="{FF2B5EF4-FFF2-40B4-BE49-F238E27FC236}">
                      <a16:creationId xmlns:a16="http://schemas.microsoft.com/office/drawing/2014/main" id="{1008DB61-A6D9-44D4-9B85-3DEC5C9D3C1D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Cube 511">
                  <a:extLst>
                    <a:ext uri="{FF2B5EF4-FFF2-40B4-BE49-F238E27FC236}">
                      <a16:creationId xmlns:a16="http://schemas.microsoft.com/office/drawing/2014/main" id="{5DC06D1B-3D32-403A-BCB9-17AC2F5A4FB0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Cube 512">
                  <a:extLst>
                    <a:ext uri="{FF2B5EF4-FFF2-40B4-BE49-F238E27FC236}">
                      <a16:creationId xmlns:a16="http://schemas.microsoft.com/office/drawing/2014/main" id="{061BABBE-B3FC-4175-96B4-A86351EA48C1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Cube 513">
                  <a:extLst>
                    <a:ext uri="{FF2B5EF4-FFF2-40B4-BE49-F238E27FC236}">
                      <a16:creationId xmlns:a16="http://schemas.microsoft.com/office/drawing/2014/main" id="{E86DA92A-1A20-4483-B1A5-9C6454385C65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Cube 514">
                  <a:extLst>
                    <a:ext uri="{FF2B5EF4-FFF2-40B4-BE49-F238E27FC236}">
                      <a16:creationId xmlns:a16="http://schemas.microsoft.com/office/drawing/2014/main" id="{CFFF4EE9-B532-4F02-9EAD-5E3C6516676E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Cube 515">
                  <a:extLst>
                    <a:ext uri="{FF2B5EF4-FFF2-40B4-BE49-F238E27FC236}">
                      <a16:creationId xmlns:a16="http://schemas.microsoft.com/office/drawing/2014/main" id="{0D255ED3-A41C-416F-B3D4-FE99F2AC6319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DB2C0217-C6AD-4717-AA84-3385A26D9822}"/>
              </a:ext>
            </a:extLst>
          </p:cNvPr>
          <p:cNvGrpSpPr/>
          <p:nvPr/>
        </p:nvGrpSpPr>
        <p:grpSpPr>
          <a:xfrm>
            <a:off x="4753044" y="1959100"/>
            <a:ext cx="3012075" cy="894375"/>
            <a:chOff x="1362271" y="3631478"/>
            <a:chExt cx="3571290" cy="1091659"/>
          </a:xfrm>
        </p:grpSpPr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C0449474-6793-43D0-A78A-5E0B0AA48086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7C9AB3A1-2B99-413F-AF4E-88A16593B580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6FDC2AED-1636-4F33-AEDB-CD80C312B928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2CB50175-C14C-4CFE-8775-A3B249B1FD99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C4F50909-899A-4FF9-8743-2DEB32733513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5C6ABC0D-FF77-4D02-995E-1515BB2C2221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3935D2D8-6E5A-4440-B3BB-3E1D78E0EB0C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C25419DD-9F53-47D5-914B-369947D297A6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32FA6D1A-AFDF-4B74-9A0B-11D676915075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A6270D18-A14F-4EB7-8671-89A80AF1524E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D074E349-5FD8-4AAD-8D27-F5A759E3ED3D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595997F2-35BE-49B0-81ED-8C9F1CDC55E8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2E044005-7E97-44A1-A16D-0939B6D33C0F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A3450E7D-F112-4003-AC05-277FD5980A39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3B87D748-4E66-49CE-AD10-C0B19DEB612D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CEB64647-0BB2-40F5-8435-BF73F65B6927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57A0967B-F350-4E6B-8027-63656FDBD84F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7271295D-3435-40D9-B95F-3532CAB6BF88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E79E53E5-8C90-4EB7-845B-CE056FA1F920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C383354E-076F-4640-BAF4-CA6BEF03E152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782CE998-E297-47A2-8117-B1060D1C5887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54CF4F1B-A350-4B7F-851C-4CA2730D1F6D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BDD4BCE2-21FA-4C69-86C4-67043681C4A4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72D7B11C-7A17-4657-B024-88AE368F4D82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ABD43077-8BE7-44E8-AE46-E3A7E2816239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5967C578-004C-48A0-9370-BF86F16C342B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00596682-2DD7-4B64-867A-72560A8A5D0A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C2D171CD-02D3-4A54-8B6B-DE3270861E28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2E8FD779-DA25-4DB6-8334-B4E942417607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9CC4782B-B10F-487E-AE6C-C2F0051B6544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E715EC07-CD1A-4B1C-97C8-86F37CF276FB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DEB2A3AD-0D29-4C10-975F-9162A297D97A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CE88A72D-CEAD-4C74-B0A4-28F188E0211D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BC1EB02F-2924-4F8D-809E-A1F505572CF7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6FE436F5-DE3A-4D09-85F8-C775EEE7B5C4}"/>
              </a:ext>
            </a:extLst>
          </p:cNvPr>
          <p:cNvGrpSpPr/>
          <p:nvPr/>
        </p:nvGrpSpPr>
        <p:grpSpPr>
          <a:xfrm>
            <a:off x="4731765" y="3184726"/>
            <a:ext cx="3012075" cy="894375"/>
            <a:chOff x="1362271" y="3631478"/>
            <a:chExt cx="3571290" cy="1091659"/>
          </a:xfrm>
        </p:grpSpPr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476F8774-BC16-463E-9B3B-AC91BC084E75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177E15D7-BD6E-44DC-99ED-D36E0912B4B2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03" name="Cube 602">
                  <a:extLst>
                    <a:ext uri="{FF2B5EF4-FFF2-40B4-BE49-F238E27FC236}">
                      <a16:creationId xmlns:a16="http://schemas.microsoft.com/office/drawing/2014/main" id="{F4B8B00C-4B8C-4780-B1A4-509CF780F4DC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Cube 603">
                  <a:extLst>
                    <a:ext uri="{FF2B5EF4-FFF2-40B4-BE49-F238E27FC236}">
                      <a16:creationId xmlns:a16="http://schemas.microsoft.com/office/drawing/2014/main" id="{217FCA66-728E-4F0A-B3A0-6B4EAF66CBE0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Cube 604">
                  <a:extLst>
                    <a:ext uri="{FF2B5EF4-FFF2-40B4-BE49-F238E27FC236}">
                      <a16:creationId xmlns:a16="http://schemas.microsoft.com/office/drawing/2014/main" id="{081A0770-346E-4A80-B049-150082FEA3ED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Cube 605">
                  <a:extLst>
                    <a:ext uri="{FF2B5EF4-FFF2-40B4-BE49-F238E27FC236}">
                      <a16:creationId xmlns:a16="http://schemas.microsoft.com/office/drawing/2014/main" id="{1482FA54-400A-40D8-9C17-B37D4363E4CD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Cube 606">
                  <a:extLst>
                    <a:ext uri="{FF2B5EF4-FFF2-40B4-BE49-F238E27FC236}">
                      <a16:creationId xmlns:a16="http://schemas.microsoft.com/office/drawing/2014/main" id="{C2856B82-93E1-4B0B-8CC1-6CA0EDA1BE40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Cube 607">
                  <a:extLst>
                    <a:ext uri="{FF2B5EF4-FFF2-40B4-BE49-F238E27FC236}">
                      <a16:creationId xmlns:a16="http://schemas.microsoft.com/office/drawing/2014/main" id="{D32AF89A-715C-4053-98EE-F873281FD033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Cube 608">
                  <a:extLst>
                    <a:ext uri="{FF2B5EF4-FFF2-40B4-BE49-F238E27FC236}">
                      <a16:creationId xmlns:a16="http://schemas.microsoft.com/office/drawing/2014/main" id="{4A441B86-5648-4CB4-A109-25C2498A5908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1535D731-485A-451B-A832-BEBB6E29D5BB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96" name="Cube 595">
                  <a:extLst>
                    <a:ext uri="{FF2B5EF4-FFF2-40B4-BE49-F238E27FC236}">
                      <a16:creationId xmlns:a16="http://schemas.microsoft.com/office/drawing/2014/main" id="{7F039D65-9CED-41A4-8D16-AAB9DE10C7A9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Cube 596">
                  <a:extLst>
                    <a:ext uri="{FF2B5EF4-FFF2-40B4-BE49-F238E27FC236}">
                      <a16:creationId xmlns:a16="http://schemas.microsoft.com/office/drawing/2014/main" id="{60BA51E0-76EB-4842-BC0C-9810E8BF9659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Cube 597">
                  <a:extLst>
                    <a:ext uri="{FF2B5EF4-FFF2-40B4-BE49-F238E27FC236}">
                      <a16:creationId xmlns:a16="http://schemas.microsoft.com/office/drawing/2014/main" id="{AF2E126B-7103-4266-BB53-321F611BF1ED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Cube 598">
                  <a:extLst>
                    <a:ext uri="{FF2B5EF4-FFF2-40B4-BE49-F238E27FC236}">
                      <a16:creationId xmlns:a16="http://schemas.microsoft.com/office/drawing/2014/main" id="{2659AC81-928B-4EB3-AEF4-3B6471DFEBD2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Cube 599">
                  <a:extLst>
                    <a:ext uri="{FF2B5EF4-FFF2-40B4-BE49-F238E27FC236}">
                      <a16:creationId xmlns:a16="http://schemas.microsoft.com/office/drawing/2014/main" id="{0C4CEAE6-1B07-4FAC-9D0F-D507C5D75DFB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Cube 600">
                  <a:extLst>
                    <a:ext uri="{FF2B5EF4-FFF2-40B4-BE49-F238E27FC236}">
                      <a16:creationId xmlns:a16="http://schemas.microsoft.com/office/drawing/2014/main" id="{CAE7A9D7-3418-4132-A65B-CC6B80BC9238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Cube 601">
                  <a:extLst>
                    <a:ext uri="{FF2B5EF4-FFF2-40B4-BE49-F238E27FC236}">
                      <a16:creationId xmlns:a16="http://schemas.microsoft.com/office/drawing/2014/main" id="{DCE7F0F4-23C0-403B-AAB9-AC4FC174F1E5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C21A17FD-A4C2-4B3F-BBBC-2978CF1A9490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4644CB5D-E91C-497B-BE7C-04F0113A4540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87" name="Cube 586">
                  <a:extLst>
                    <a:ext uri="{FF2B5EF4-FFF2-40B4-BE49-F238E27FC236}">
                      <a16:creationId xmlns:a16="http://schemas.microsoft.com/office/drawing/2014/main" id="{18D42943-7E54-4302-9702-6C90D61558CE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Cube 587">
                  <a:extLst>
                    <a:ext uri="{FF2B5EF4-FFF2-40B4-BE49-F238E27FC236}">
                      <a16:creationId xmlns:a16="http://schemas.microsoft.com/office/drawing/2014/main" id="{8C026644-2415-4680-B174-6246F3E7CED6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Cube 588">
                  <a:extLst>
                    <a:ext uri="{FF2B5EF4-FFF2-40B4-BE49-F238E27FC236}">
                      <a16:creationId xmlns:a16="http://schemas.microsoft.com/office/drawing/2014/main" id="{9F16FB76-C194-41A9-8029-565DC78B7126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Cube 589">
                  <a:extLst>
                    <a:ext uri="{FF2B5EF4-FFF2-40B4-BE49-F238E27FC236}">
                      <a16:creationId xmlns:a16="http://schemas.microsoft.com/office/drawing/2014/main" id="{3B20748A-8F98-49AF-9C92-CF372E5F6311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Cube 590">
                  <a:extLst>
                    <a:ext uri="{FF2B5EF4-FFF2-40B4-BE49-F238E27FC236}">
                      <a16:creationId xmlns:a16="http://schemas.microsoft.com/office/drawing/2014/main" id="{64CFD6CD-6072-44D8-8026-242DDBA2A615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Cube 591">
                  <a:extLst>
                    <a:ext uri="{FF2B5EF4-FFF2-40B4-BE49-F238E27FC236}">
                      <a16:creationId xmlns:a16="http://schemas.microsoft.com/office/drawing/2014/main" id="{77557828-9A02-4FD0-A72F-87E3959A00EE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Cube 592">
                  <a:extLst>
                    <a:ext uri="{FF2B5EF4-FFF2-40B4-BE49-F238E27FC236}">
                      <a16:creationId xmlns:a16="http://schemas.microsoft.com/office/drawing/2014/main" id="{08907616-4C2E-446D-9972-A7EC83CAD002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DD31FB74-5E49-454B-8BEE-D4DA627752E6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580" name="Cube 579">
                  <a:extLst>
                    <a:ext uri="{FF2B5EF4-FFF2-40B4-BE49-F238E27FC236}">
                      <a16:creationId xmlns:a16="http://schemas.microsoft.com/office/drawing/2014/main" id="{37DA5E2B-51BF-48A1-A30C-6CF89C668FCE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Cube 580">
                  <a:extLst>
                    <a:ext uri="{FF2B5EF4-FFF2-40B4-BE49-F238E27FC236}">
                      <a16:creationId xmlns:a16="http://schemas.microsoft.com/office/drawing/2014/main" id="{D39E7245-FE33-45D6-8B67-03A4FEFB93B1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Cube 581">
                  <a:extLst>
                    <a:ext uri="{FF2B5EF4-FFF2-40B4-BE49-F238E27FC236}">
                      <a16:creationId xmlns:a16="http://schemas.microsoft.com/office/drawing/2014/main" id="{BF7C4D60-8360-4ECC-B4AD-D3FA02F93F01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Cube 582">
                  <a:extLst>
                    <a:ext uri="{FF2B5EF4-FFF2-40B4-BE49-F238E27FC236}">
                      <a16:creationId xmlns:a16="http://schemas.microsoft.com/office/drawing/2014/main" id="{486D468C-6D66-42AF-A03C-170B88CD1E25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Cube 583">
                  <a:extLst>
                    <a:ext uri="{FF2B5EF4-FFF2-40B4-BE49-F238E27FC236}">
                      <a16:creationId xmlns:a16="http://schemas.microsoft.com/office/drawing/2014/main" id="{0C9F0F38-A97B-4BBA-BF21-68E3ED166249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Cube 584">
                  <a:extLst>
                    <a:ext uri="{FF2B5EF4-FFF2-40B4-BE49-F238E27FC236}">
                      <a16:creationId xmlns:a16="http://schemas.microsoft.com/office/drawing/2014/main" id="{44FAA99E-0F7E-4B0B-85C7-8CBF3ACD8797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Cube 585">
                  <a:extLst>
                    <a:ext uri="{FF2B5EF4-FFF2-40B4-BE49-F238E27FC236}">
                      <a16:creationId xmlns:a16="http://schemas.microsoft.com/office/drawing/2014/main" id="{AE7303DB-64C3-41C1-B108-E471E1E5BA23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AE7D2A1D-312C-4E27-8FF4-3B1266ADC9E3}"/>
              </a:ext>
            </a:extLst>
          </p:cNvPr>
          <p:cNvGrpSpPr/>
          <p:nvPr/>
        </p:nvGrpSpPr>
        <p:grpSpPr>
          <a:xfrm>
            <a:off x="4731765" y="4350589"/>
            <a:ext cx="3012075" cy="894375"/>
            <a:chOff x="1362271" y="3631478"/>
            <a:chExt cx="3571290" cy="1091659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EA9D66BE-C990-4904-99EE-DFB2E02F8E7D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BC343556-D3B5-4AC8-B07C-7EA332BD6ABB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38" name="Cube 637">
                  <a:extLst>
                    <a:ext uri="{FF2B5EF4-FFF2-40B4-BE49-F238E27FC236}">
                      <a16:creationId xmlns:a16="http://schemas.microsoft.com/office/drawing/2014/main" id="{2343C841-38E5-48BB-A655-A9780423E89E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Cube 638">
                  <a:extLst>
                    <a:ext uri="{FF2B5EF4-FFF2-40B4-BE49-F238E27FC236}">
                      <a16:creationId xmlns:a16="http://schemas.microsoft.com/office/drawing/2014/main" id="{E5F2591C-A90A-4B61-925B-1FEEE9AC617A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AAFC97EC-F5E2-4465-AA53-A57655066EE8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3AD87A88-9ED7-49C0-B5A0-6EFB8DB2D0AF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FD76936C-0566-4486-BE25-340241AA10CF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37729E02-A009-4E20-AAC3-5552E5A23DF9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5EDB4E97-E0A0-4D59-8427-03C32A89C362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689407DE-4B83-499A-AF28-6220BAE9D0E3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31" name="Cube 630">
                  <a:extLst>
                    <a:ext uri="{FF2B5EF4-FFF2-40B4-BE49-F238E27FC236}">
                      <a16:creationId xmlns:a16="http://schemas.microsoft.com/office/drawing/2014/main" id="{5FDCFF04-7753-4730-88A1-6CA1229A0702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Cube 631">
                  <a:extLst>
                    <a:ext uri="{FF2B5EF4-FFF2-40B4-BE49-F238E27FC236}">
                      <a16:creationId xmlns:a16="http://schemas.microsoft.com/office/drawing/2014/main" id="{9F97C200-91B6-4BF9-AEB6-F52435205346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Cube 632">
                  <a:extLst>
                    <a:ext uri="{FF2B5EF4-FFF2-40B4-BE49-F238E27FC236}">
                      <a16:creationId xmlns:a16="http://schemas.microsoft.com/office/drawing/2014/main" id="{940F9804-0795-4832-BDFD-2839623052C9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Cube 633">
                  <a:extLst>
                    <a:ext uri="{FF2B5EF4-FFF2-40B4-BE49-F238E27FC236}">
                      <a16:creationId xmlns:a16="http://schemas.microsoft.com/office/drawing/2014/main" id="{3DC45922-4C4F-42F4-AC42-8F52462A6D81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Cube 634">
                  <a:extLst>
                    <a:ext uri="{FF2B5EF4-FFF2-40B4-BE49-F238E27FC236}">
                      <a16:creationId xmlns:a16="http://schemas.microsoft.com/office/drawing/2014/main" id="{29CAD3F2-A88F-4814-BEBE-B2807EA939BD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Cube 635">
                  <a:extLst>
                    <a:ext uri="{FF2B5EF4-FFF2-40B4-BE49-F238E27FC236}">
                      <a16:creationId xmlns:a16="http://schemas.microsoft.com/office/drawing/2014/main" id="{6BAF0327-5789-4643-BC89-F6C9C57D6596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Cube 636">
                  <a:extLst>
                    <a:ext uri="{FF2B5EF4-FFF2-40B4-BE49-F238E27FC236}">
                      <a16:creationId xmlns:a16="http://schemas.microsoft.com/office/drawing/2014/main" id="{C8692954-97CA-42D3-AC9F-F6425C077083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AA5C58D0-7166-4027-9F6F-FDE2CF972EBA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5B0A6490-9D6E-46AC-AE96-58277CCF2E46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22" name="Cube 621">
                  <a:extLst>
                    <a:ext uri="{FF2B5EF4-FFF2-40B4-BE49-F238E27FC236}">
                      <a16:creationId xmlns:a16="http://schemas.microsoft.com/office/drawing/2014/main" id="{DFAEF263-479F-4E1D-AC5A-0CB4E3D2CF6D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Cube 622">
                  <a:extLst>
                    <a:ext uri="{FF2B5EF4-FFF2-40B4-BE49-F238E27FC236}">
                      <a16:creationId xmlns:a16="http://schemas.microsoft.com/office/drawing/2014/main" id="{2DD9FA0D-84D5-41BD-9072-6CCFF92FD2C5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Cube 623">
                  <a:extLst>
                    <a:ext uri="{FF2B5EF4-FFF2-40B4-BE49-F238E27FC236}">
                      <a16:creationId xmlns:a16="http://schemas.microsoft.com/office/drawing/2014/main" id="{0148594D-70D1-4AD2-A887-93CCE9414E67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Cube 624">
                  <a:extLst>
                    <a:ext uri="{FF2B5EF4-FFF2-40B4-BE49-F238E27FC236}">
                      <a16:creationId xmlns:a16="http://schemas.microsoft.com/office/drawing/2014/main" id="{6ACF3154-C69C-4040-9328-13C2EC3EFAB1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Cube 625">
                  <a:extLst>
                    <a:ext uri="{FF2B5EF4-FFF2-40B4-BE49-F238E27FC236}">
                      <a16:creationId xmlns:a16="http://schemas.microsoft.com/office/drawing/2014/main" id="{9788EAA4-2083-4A8B-A21B-34684C7FFE34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Cube 626">
                  <a:extLst>
                    <a:ext uri="{FF2B5EF4-FFF2-40B4-BE49-F238E27FC236}">
                      <a16:creationId xmlns:a16="http://schemas.microsoft.com/office/drawing/2014/main" id="{DBC8BD3E-C5A6-4B17-BF9F-E8416F4845CB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Cube 627">
                  <a:extLst>
                    <a:ext uri="{FF2B5EF4-FFF2-40B4-BE49-F238E27FC236}">
                      <a16:creationId xmlns:a16="http://schemas.microsoft.com/office/drawing/2014/main" id="{733A5265-DAF8-4DE4-906F-A689E9ABD817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1829C988-84FB-4353-9AAB-1AD6F02861A5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15" name="Cube 614">
                  <a:extLst>
                    <a:ext uri="{FF2B5EF4-FFF2-40B4-BE49-F238E27FC236}">
                      <a16:creationId xmlns:a16="http://schemas.microsoft.com/office/drawing/2014/main" id="{C0845A60-A1CB-45E3-A0F0-CF490B7F7850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Cube 615">
                  <a:extLst>
                    <a:ext uri="{FF2B5EF4-FFF2-40B4-BE49-F238E27FC236}">
                      <a16:creationId xmlns:a16="http://schemas.microsoft.com/office/drawing/2014/main" id="{9EA2B2E0-3E3D-4F86-8A0A-5AF386A74954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Cube 616">
                  <a:extLst>
                    <a:ext uri="{FF2B5EF4-FFF2-40B4-BE49-F238E27FC236}">
                      <a16:creationId xmlns:a16="http://schemas.microsoft.com/office/drawing/2014/main" id="{06158C7F-7A5B-43BA-B24B-C2BE9C790CED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Cube 617">
                  <a:extLst>
                    <a:ext uri="{FF2B5EF4-FFF2-40B4-BE49-F238E27FC236}">
                      <a16:creationId xmlns:a16="http://schemas.microsoft.com/office/drawing/2014/main" id="{A13BEBF1-A675-4D44-AF24-85418F19929F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Cube 618">
                  <a:extLst>
                    <a:ext uri="{FF2B5EF4-FFF2-40B4-BE49-F238E27FC236}">
                      <a16:creationId xmlns:a16="http://schemas.microsoft.com/office/drawing/2014/main" id="{1AF70584-08C2-48AB-B1B1-3E9414FEEEF2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Cube 619">
                  <a:extLst>
                    <a:ext uri="{FF2B5EF4-FFF2-40B4-BE49-F238E27FC236}">
                      <a16:creationId xmlns:a16="http://schemas.microsoft.com/office/drawing/2014/main" id="{4CD5E909-F844-4018-8C47-6974EFED2B5B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Cube 620">
                  <a:extLst>
                    <a:ext uri="{FF2B5EF4-FFF2-40B4-BE49-F238E27FC236}">
                      <a16:creationId xmlns:a16="http://schemas.microsoft.com/office/drawing/2014/main" id="{23815E6B-D83C-4585-9037-C196AEDA70CE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B830F9BA-B2FA-47FF-A6F0-E4F0DCFBC7FA}"/>
              </a:ext>
            </a:extLst>
          </p:cNvPr>
          <p:cNvGrpSpPr/>
          <p:nvPr/>
        </p:nvGrpSpPr>
        <p:grpSpPr>
          <a:xfrm>
            <a:off x="4707465" y="5490217"/>
            <a:ext cx="3012075" cy="894375"/>
            <a:chOff x="1362271" y="3631478"/>
            <a:chExt cx="3571290" cy="1091659"/>
          </a:xfrm>
        </p:grpSpPr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448BF4FC-0799-4235-A4F4-6C0A03248D5B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664" name="Group 663">
                <a:extLst>
                  <a:ext uri="{FF2B5EF4-FFF2-40B4-BE49-F238E27FC236}">
                    <a16:creationId xmlns:a16="http://schemas.microsoft.com/office/drawing/2014/main" id="{6C57B6F0-E039-42A4-844B-C01FEA561D3D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73" name="Cube 672">
                  <a:extLst>
                    <a:ext uri="{FF2B5EF4-FFF2-40B4-BE49-F238E27FC236}">
                      <a16:creationId xmlns:a16="http://schemas.microsoft.com/office/drawing/2014/main" id="{19D5984B-549E-4BF8-8003-6A02FB2CA43A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Cube 673">
                  <a:extLst>
                    <a:ext uri="{FF2B5EF4-FFF2-40B4-BE49-F238E27FC236}">
                      <a16:creationId xmlns:a16="http://schemas.microsoft.com/office/drawing/2014/main" id="{014901D5-A55A-4C2F-A99B-64641CBE5E0C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Cube 674">
                  <a:extLst>
                    <a:ext uri="{FF2B5EF4-FFF2-40B4-BE49-F238E27FC236}">
                      <a16:creationId xmlns:a16="http://schemas.microsoft.com/office/drawing/2014/main" id="{D31C0662-6893-48C3-8057-3DDFF4E113FA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Cube 675">
                  <a:extLst>
                    <a:ext uri="{FF2B5EF4-FFF2-40B4-BE49-F238E27FC236}">
                      <a16:creationId xmlns:a16="http://schemas.microsoft.com/office/drawing/2014/main" id="{6BE77748-B5E9-48DF-87D1-C0E7B4FD4B15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7" name="Cube 676">
                  <a:extLst>
                    <a:ext uri="{FF2B5EF4-FFF2-40B4-BE49-F238E27FC236}">
                      <a16:creationId xmlns:a16="http://schemas.microsoft.com/office/drawing/2014/main" id="{B606E9CE-9706-4A50-A2EF-A6AF1B9D3A94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Cube 677">
                  <a:extLst>
                    <a:ext uri="{FF2B5EF4-FFF2-40B4-BE49-F238E27FC236}">
                      <a16:creationId xmlns:a16="http://schemas.microsoft.com/office/drawing/2014/main" id="{84727473-3A85-42C2-897E-7B6498FEE65A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9" name="Cube 678">
                  <a:extLst>
                    <a:ext uri="{FF2B5EF4-FFF2-40B4-BE49-F238E27FC236}">
                      <a16:creationId xmlns:a16="http://schemas.microsoft.com/office/drawing/2014/main" id="{AE45E875-5DD6-4D35-BB87-C28751C342F6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744E29AB-02A2-4C0A-A183-FDF7839EDAE2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66" name="Cube 665">
                  <a:extLst>
                    <a:ext uri="{FF2B5EF4-FFF2-40B4-BE49-F238E27FC236}">
                      <a16:creationId xmlns:a16="http://schemas.microsoft.com/office/drawing/2014/main" id="{2BD6F562-7255-4187-81D3-52628C2E5D8C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Cube 666">
                  <a:extLst>
                    <a:ext uri="{FF2B5EF4-FFF2-40B4-BE49-F238E27FC236}">
                      <a16:creationId xmlns:a16="http://schemas.microsoft.com/office/drawing/2014/main" id="{F945C326-2F85-4662-82EB-C7E660211FF2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Cube 667">
                  <a:extLst>
                    <a:ext uri="{FF2B5EF4-FFF2-40B4-BE49-F238E27FC236}">
                      <a16:creationId xmlns:a16="http://schemas.microsoft.com/office/drawing/2014/main" id="{9555EA8B-EA93-466D-AD02-651B606E21E0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Cube 668">
                  <a:extLst>
                    <a:ext uri="{FF2B5EF4-FFF2-40B4-BE49-F238E27FC236}">
                      <a16:creationId xmlns:a16="http://schemas.microsoft.com/office/drawing/2014/main" id="{E396BD42-4258-4EDB-91EB-FAE38023B155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Cube 669">
                  <a:extLst>
                    <a:ext uri="{FF2B5EF4-FFF2-40B4-BE49-F238E27FC236}">
                      <a16:creationId xmlns:a16="http://schemas.microsoft.com/office/drawing/2014/main" id="{A5D1020A-4E48-4D5E-97A6-55356A8174FC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Cube 670">
                  <a:extLst>
                    <a:ext uri="{FF2B5EF4-FFF2-40B4-BE49-F238E27FC236}">
                      <a16:creationId xmlns:a16="http://schemas.microsoft.com/office/drawing/2014/main" id="{FCB5FE50-D47A-40DB-B902-0CF5E5F8EFD3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Cube 671">
                  <a:extLst>
                    <a:ext uri="{FF2B5EF4-FFF2-40B4-BE49-F238E27FC236}">
                      <a16:creationId xmlns:a16="http://schemas.microsoft.com/office/drawing/2014/main" id="{64A0E4BF-28C5-485F-962C-381D64D8FF66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21E91B40-A888-4545-9EFF-88BCCE536F87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D1DAA8CF-E5AB-421D-A968-9B5C61842C3E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57" name="Cube 656">
                  <a:extLst>
                    <a:ext uri="{FF2B5EF4-FFF2-40B4-BE49-F238E27FC236}">
                      <a16:creationId xmlns:a16="http://schemas.microsoft.com/office/drawing/2014/main" id="{4CF0D93B-71EC-49B3-AD32-94B6EE9C6A98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Cube 657">
                  <a:extLst>
                    <a:ext uri="{FF2B5EF4-FFF2-40B4-BE49-F238E27FC236}">
                      <a16:creationId xmlns:a16="http://schemas.microsoft.com/office/drawing/2014/main" id="{3D33E88F-CD52-4387-A056-843DA480B03B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Cube 658">
                  <a:extLst>
                    <a:ext uri="{FF2B5EF4-FFF2-40B4-BE49-F238E27FC236}">
                      <a16:creationId xmlns:a16="http://schemas.microsoft.com/office/drawing/2014/main" id="{64F51052-F8AF-44B5-A058-77FFE3A8EDA5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Cube 659">
                  <a:extLst>
                    <a:ext uri="{FF2B5EF4-FFF2-40B4-BE49-F238E27FC236}">
                      <a16:creationId xmlns:a16="http://schemas.microsoft.com/office/drawing/2014/main" id="{573FA6E7-5C0F-4319-9979-ABF23A567848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Cube 660">
                  <a:extLst>
                    <a:ext uri="{FF2B5EF4-FFF2-40B4-BE49-F238E27FC236}">
                      <a16:creationId xmlns:a16="http://schemas.microsoft.com/office/drawing/2014/main" id="{62BFB1AE-166C-4A43-A980-BF4C8B03E4E2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Cube 661">
                  <a:extLst>
                    <a:ext uri="{FF2B5EF4-FFF2-40B4-BE49-F238E27FC236}">
                      <a16:creationId xmlns:a16="http://schemas.microsoft.com/office/drawing/2014/main" id="{E3672788-E1C8-4AB4-A2CC-F64D3BD4C09D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Cube 662">
                  <a:extLst>
                    <a:ext uri="{FF2B5EF4-FFF2-40B4-BE49-F238E27FC236}">
                      <a16:creationId xmlns:a16="http://schemas.microsoft.com/office/drawing/2014/main" id="{7253BBF4-6529-47F1-9E7B-EFA0BECBAE0E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3BDF7634-08D2-41FA-8065-0CE3A82BBD69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650" name="Cube 649">
                  <a:extLst>
                    <a:ext uri="{FF2B5EF4-FFF2-40B4-BE49-F238E27FC236}">
                      <a16:creationId xmlns:a16="http://schemas.microsoft.com/office/drawing/2014/main" id="{F4DAF6DE-95D3-429F-8732-4BB863872569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Cube 650">
                  <a:extLst>
                    <a:ext uri="{FF2B5EF4-FFF2-40B4-BE49-F238E27FC236}">
                      <a16:creationId xmlns:a16="http://schemas.microsoft.com/office/drawing/2014/main" id="{2753C5E3-A9AB-460C-98B7-1F2523C65C2B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Cube 651">
                  <a:extLst>
                    <a:ext uri="{FF2B5EF4-FFF2-40B4-BE49-F238E27FC236}">
                      <a16:creationId xmlns:a16="http://schemas.microsoft.com/office/drawing/2014/main" id="{945432C9-5EBF-45AF-8344-BE4AAE04037E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Cube 652">
                  <a:extLst>
                    <a:ext uri="{FF2B5EF4-FFF2-40B4-BE49-F238E27FC236}">
                      <a16:creationId xmlns:a16="http://schemas.microsoft.com/office/drawing/2014/main" id="{4DD037AC-2637-4A97-B843-35D06DB035CA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Cube 653">
                  <a:extLst>
                    <a:ext uri="{FF2B5EF4-FFF2-40B4-BE49-F238E27FC236}">
                      <a16:creationId xmlns:a16="http://schemas.microsoft.com/office/drawing/2014/main" id="{FFE3C52A-DA2D-421A-83F8-9F961A8E8141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Cube 654">
                  <a:extLst>
                    <a:ext uri="{FF2B5EF4-FFF2-40B4-BE49-F238E27FC236}">
                      <a16:creationId xmlns:a16="http://schemas.microsoft.com/office/drawing/2014/main" id="{7BA19762-4FF1-4B08-9F70-AE6ECD7A0E5F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Cube 655">
                  <a:extLst>
                    <a:ext uri="{FF2B5EF4-FFF2-40B4-BE49-F238E27FC236}">
                      <a16:creationId xmlns:a16="http://schemas.microsoft.com/office/drawing/2014/main" id="{438962DD-BE1D-4ACE-B2F2-9A39F1E950CF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80" name="Cube 679">
            <a:extLst>
              <a:ext uri="{FF2B5EF4-FFF2-40B4-BE49-F238E27FC236}">
                <a16:creationId xmlns:a16="http://schemas.microsoft.com/office/drawing/2014/main" id="{8BDC787F-F272-4D46-80B0-639E634CA3AC}"/>
              </a:ext>
            </a:extLst>
          </p:cNvPr>
          <p:cNvSpPr/>
          <p:nvPr/>
        </p:nvSpPr>
        <p:spPr>
          <a:xfrm>
            <a:off x="9296195" y="2211851"/>
            <a:ext cx="587828" cy="533692"/>
          </a:xfrm>
          <a:prstGeom prst="cube">
            <a:avLst>
              <a:gd name="adj" fmla="val 36432"/>
            </a:avLst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Cube 680">
            <a:extLst>
              <a:ext uri="{FF2B5EF4-FFF2-40B4-BE49-F238E27FC236}">
                <a16:creationId xmlns:a16="http://schemas.microsoft.com/office/drawing/2014/main" id="{1A618F5B-0A74-480C-96FD-52D2EEAF99FA}"/>
              </a:ext>
            </a:extLst>
          </p:cNvPr>
          <p:cNvSpPr/>
          <p:nvPr/>
        </p:nvSpPr>
        <p:spPr>
          <a:xfrm>
            <a:off x="9292567" y="3396471"/>
            <a:ext cx="587828" cy="533692"/>
          </a:xfrm>
          <a:prstGeom prst="cube">
            <a:avLst>
              <a:gd name="adj" fmla="val 36432"/>
            </a:avLst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Cube 681">
            <a:extLst>
              <a:ext uri="{FF2B5EF4-FFF2-40B4-BE49-F238E27FC236}">
                <a16:creationId xmlns:a16="http://schemas.microsoft.com/office/drawing/2014/main" id="{EAEBCC71-E749-4722-9F7B-90919482708C}"/>
              </a:ext>
            </a:extLst>
          </p:cNvPr>
          <p:cNvSpPr/>
          <p:nvPr/>
        </p:nvSpPr>
        <p:spPr>
          <a:xfrm>
            <a:off x="9303005" y="5786298"/>
            <a:ext cx="587828" cy="533692"/>
          </a:xfrm>
          <a:prstGeom prst="cube">
            <a:avLst>
              <a:gd name="adj" fmla="val 36432"/>
            </a:avLst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6BE9A71-496F-4EF7-A420-25D8BB5A2A87}"/>
              </a:ext>
            </a:extLst>
          </p:cNvPr>
          <p:cNvSpPr/>
          <p:nvPr/>
        </p:nvSpPr>
        <p:spPr>
          <a:xfrm rot="16200000">
            <a:off x="2732854" y="-36464"/>
            <a:ext cx="197573" cy="34418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ight Brace 682">
            <a:extLst>
              <a:ext uri="{FF2B5EF4-FFF2-40B4-BE49-F238E27FC236}">
                <a16:creationId xmlns:a16="http://schemas.microsoft.com/office/drawing/2014/main" id="{D28AE437-465E-4216-ACC1-86CDA81A6C3C}"/>
              </a:ext>
            </a:extLst>
          </p:cNvPr>
          <p:cNvSpPr/>
          <p:nvPr/>
        </p:nvSpPr>
        <p:spPr>
          <a:xfrm rot="16200000">
            <a:off x="6184232" y="-47633"/>
            <a:ext cx="197573" cy="34418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E012D-FE27-41AA-9159-58BFB82BD5FA}"/>
              </a:ext>
            </a:extLst>
          </p:cNvPr>
          <p:cNvSpPr txBox="1"/>
          <p:nvPr/>
        </p:nvSpPr>
        <p:spPr>
          <a:xfrm>
            <a:off x="2486494" y="1196039"/>
            <a:ext cx="7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R0-6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494D5131-8EFF-4E78-881D-C6FD9A9EF855}"/>
              </a:ext>
            </a:extLst>
          </p:cNvPr>
          <p:cNvSpPr txBox="1"/>
          <p:nvPr/>
        </p:nvSpPr>
        <p:spPr>
          <a:xfrm>
            <a:off x="5955121" y="1222550"/>
            <a:ext cx="7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R7-13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EBECB23E-4A36-45E2-9A15-17F0EC5AD371}"/>
              </a:ext>
            </a:extLst>
          </p:cNvPr>
          <p:cNvSpPr txBox="1"/>
          <p:nvPr/>
        </p:nvSpPr>
        <p:spPr>
          <a:xfrm>
            <a:off x="9324268" y="1783227"/>
            <a:ext cx="7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R14</a:t>
            </a:r>
          </a:p>
        </p:txBody>
      </p:sp>
    </p:spTree>
    <p:extLst>
      <p:ext uri="{BB962C8B-B14F-4D97-AF65-F5344CB8AC3E}">
        <p14:creationId xmlns:p14="http://schemas.microsoft.com/office/powerpoint/2010/main" val="112702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be 33">
            <a:extLst>
              <a:ext uri="{FF2B5EF4-FFF2-40B4-BE49-F238E27FC236}">
                <a16:creationId xmlns:a16="http://schemas.microsoft.com/office/drawing/2014/main" id="{B75B2998-C47C-4C01-BA4E-7421B4AEF2EA}"/>
              </a:ext>
            </a:extLst>
          </p:cNvPr>
          <p:cNvSpPr/>
          <p:nvPr/>
        </p:nvSpPr>
        <p:spPr>
          <a:xfrm rot="5400000">
            <a:off x="1645221" y="1996148"/>
            <a:ext cx="587828" cy="533692"/>
          </a:xfrm>
          <a:prstGeom prst="cube">
            <a:avLst>
              <a:gd name="adj" fmla="val 36432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91876B0-AC6D-44E7-994D-2A6322A85E3A}"/>
              </a:ext>
            </a:extLst>
          </p:cNvPr>
          <p:cNvSpPr/>
          <p:nvPr/>
        </p:nvSpPr>
        <p:spPr>
          <a:xfrm rot="5400000">
            <a:off x="1452387" y="1797093"/>
            <a:ext cx="587828" cy="533692"/>
          </a:xfrm>
          <a:prstGeom prst="cube">
            <a:avLst>
              <a:gd name="adj" fmla="val 36432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B51576-FDBA-47C9-9C55-E6954521D40C}"/>
              </a:ext>
            </a:extLst>
          </p:cNvPr>
          <p:cNvGrpSpPr/>
          <p:nvPr/>
        </p:nvGrpSpPr>
        <p:grpSpPr>
          <a:xfrm rot="5400000">
            <a:off x="1087885" y="1428146"/>
            <a:ext cx="786881" cy="726525"/>
            <a:chOff x="1362271" y="3996612"/>
            <a:chExt cx="786881" cy="726525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6442FD38-22B9-46CE-A727-46147A726EFF}"/>
                </a:ext>
              </a:extLst>
            </p:cNvPr>
            <p:cNvSpPr/>
            <p:nvPr/>
          </p:nvSpPr>
          <p:spPr>
            <a:xfrm>
              <a:off x="1561324" y="3996612"/>
              <a:ext cx="587828" cy="533692"/>
            </a:xfrm>
            <a:prstGeom prst="cube">
              <a:avLst>
                <a:gd name="adj" fmla="val 36432"/>
              </a:avLst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5D7F258F-22F2-429D-9FE9-6D0579E62C41}"/>
                </a:ext>
              </a:extLst>
            </p:cNvPr>
            <p:cNvSpPr/>
            <p:nvPr/>
          </p:nvSpPr>
          <p:spPr>
            <a:xfrm>
              <a:off x="1362271" y="4189445"/>
              <a:ext cx="587828" cy="533692"/>
            </a:xfrm>
            <a:prstGeom prst="cube">
              <a:avLst>
                <a:gd name="adj" fmla="val 36432"/>
              </a:avLst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E513FB3-7024-4778-8359-4F0BB868975A}"/>
              </a:ext>
            </a:extLst>
          </p:cNvPr>
          <p:cNvSpPr txBox="1"/>
          <p:nvPr/>
        </p:nvSpPr>
        <p:spPr>
          <a:xfrm>
            <a:off x="1097530" y="1415852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7D8314-AB4A-47AB-A686-443CD8D84EF8}"/>
              </a:ext>
            </a:extLst>
          </p:cNvPr>
          <p:cNvSpPr txBox="1"/>
          <p:nvPr/>
        </p:nvSpPr>
        <p:spPr>
          <a:xfrm rot="2608335">
            <a:off x="1034513" y="2323055"/>
            <a:ext cx="99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17C12D6-B26B-4710-B017-8C69984F0F3F}"/>
              </a:ext>
            </a:extLst>
          </p:cNvPr>
          <p:cNvGrpSpPr/>
          <p:nvPr/>
        </p:nvGrpSpPr>
        <p:grpSpPr>
          <a:xfrm>
            <a:off x="1487902" y="1446067"/>
            <a:ext cx="2066561" cy="1013016"/>
            <a:chOff x="1487902" y="1446067"/>
            <a:chExt cx="2066561" cy="101301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86EC5C6-C153-4032-B32B-617212D42E88}"/>
                </a:ext>
              </a:extLst>
            </p:cNvPr>
            <p:cNvGrpSpPr/>
            <p:nvPr/>
          </p:nvGrpSpPr>
          <p:grpSpPr>
            <a:xfrm>
              <a:off x="2524339" y="1446067"/>
              <a:ext cx="1030124" cy="1013016"/>
              <a:chOff x="2595386" y="1294388"/>
              <a:chExt cx="1290807" cy="126223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8D9CA23-BD3D-4C34-9933-5527BB21FF87}"/>
                  </a:ext>
                </a:extLst>
              </p:cNvPr>
              <p:cNvSpPr/>
              <p:nvPr/>
            </p:nvSpPr>
            <p:spPr>
              <a:xfrm>
                <a:off x="2886958" y="1581862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92F7B75-3CAB-47E4-A415-DA981DCB49DE}"/>
                  </a:ext>
                </a:extLst>
              </p:cNvPr>
              <p:cNvSpPr/>
              <p:nvPr/>
            </p:nvSpPr>
            <p:spPr>
              <a:xfrm>
                <a:off x="2741172" y="1432189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4AAE5B6-8648-4519-B5AF-86EF8DB5B5D6}"/>
                  </a:ext>
                </a:extLst>
              </p:cNvPr>
              <p:cNvSpPr/>
              <p:nvPr/>
            </p:nvSpPr>
            <p:spPr>
              <a:xfrm>
                <a:off x="2595386" y="1294388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7F0E82-746B-47BF-8188-526380211987}"/>
                  </a:ext>
                </a:extLst>
              </p:cNvPr>
              <p:cNvSpPr txBox="1"/>
              <p:nvPr/>
            </p:nvSpPr>
            <p:spPr>
              <a:xfrm rot="2736377">
                <a:off x="3162930" y="1833364"/>
                <a:ext cx="868031" cy="57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……</a:t>
                </a: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BE13638-2CFA-4E97-814C-926CFF6E2B3F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1487902" y="1601449"/>
              <a:ext cx="1036437" cy="1870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Oval 241">
            <a:extLst>
              <a:ext uri="{FF2B5EF4-FFF2-40B4-BE49-F238E27FC236}">
                <a16:creationId xmlns:a16="http://schemas.microsoft.com/office/drawing/2014/main" id="{F8066804-1A06-4382-B123-C8AFAC060AB9}"/>
              </a:ext>
            </a:extLst>
          </p:cNvPr>
          <p:cNvSpPr/>
          <p:nvPr/>
        </p:nvSpPr>
        <p:spPr>
          <a:xfrm>
            <a:off x="7020659" y="1446067"/>
            <a:ext cx="344126" cy="31076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12E2023-5B5B-4977-9047-81C9B1941AF9}"/>
              </a:ext>
            </a:extLst>
          </p:cNvPr>
          <p:cNvSpPr txBox="1"/>
          <p:nvPr/>
        </p:nvSpPr>
        <p:spPr>
          <a:xfrm>
            <a:off x="3782547" y="388280"/>
            <a:ext cx="367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Feed-Forward DNN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580228BD-B0BB-4DDC-BD55-94DA22814B5E}"/>
              </a:ext>
            </a:extLst>
          </p:cNvPr>
          <p:cNvCxnSpPr>
            <a:cxnSpLocks/>
          </p:cNvCxnSpPr>
          <p:nvPr/>
        </p:nvCxnSpPr>
        <p:spPr>
          <a:xfrm flipV="1">
            <a:off x="5628413" y="1580587"/>
            <a:ext cx="1421316" cy="894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E419D29-7BD9-449E-8699-07B8DD4673ED}"/>
              </a:ext>
            </a:extLst>
          </p:cNvPr>
          <p:cNvSpPr txBox="1"/>
          <p:nvPr/>
        </p:nvSpPr>
        <p:spPr>
          <a:xfrm>
            <a:off x="2548828" y="3112617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B6DA4D8-6055-4BED-AFAC-DADE6804262E}"/>
              </a:ext>
            </a:extLst>
          </p:cNvPr>
          <p:cNvSpPr txBox="1"/>
          <p:nvPr/>
        </p:nvSpPr>
        <p:spPr>
          <a:xfrm>
            <a:off x="3921334" y="3105835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950FE48-FFF5-46CB-8BF1-56C793E94313}"/>
              </a:ext>
            </a:extLst>
          </p:cNvPr>
          <p:cNvSpPr txBox="1"/>
          <p:nvPr/>
        </p:nvSpPr>
        <p:spPr>
          <a:xfrm>
            <a:off x="5284287" y="3105834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AA00D26-5CB8-4B5B-82CF-8A9C2E8B8D50}"/>
              </a:ext>
            </a:extLst>
          </p:cNvPr>
          <p:cNvSpPr txBox="1"/>
          <p:nvPr/>
        </p:nvSpPr>
        <p:spPr>
          <a:xfrm>
            <a:off x="7020659" y="3112617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A39D04B-9385-403A-9806-8BE902B629F6}"/>
              </a:ext>
            </a:extLst>
          </p:cNvPr>
          <p:cNvGrpSpPr/>
          <p:nvPr/>
        </p:nvGrpSpPr>
        <p:grpSpPr>
          <a:xfrm>
            <a:off x="2867287" y="1426193"/>
            <a:ext cx="2066561" cy="1013016"/>
            <a:chOff x="1487902" y="1446067"/>
            <a:chExt cx="2066561" cy="1013016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4F4169A-A9F6-4755-A6A1-2D04770A3D77}"/>
                </a:ext>
              </a:extLst>
            </p:cNvPr>
            <p:cNvGrpSpPr/>
            <p:nvPr/>
          </p:nvGrpSpPr>
          <p:grpSpPr>
            <a:xfrm>
              <a:off x="2524339" y="1446067"/>
              <a:ext cx="1030124" cy="1013016"/>
              <a:chOff x="2595386" y="1294388"/>
              <a:chExt cx="1290807" cy="1262238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B71579A2-4AE3-4440-B0F6-9C534CB6BEB5}"/>
                  </a:ext>
                </a:extLst>
              </p:cNvPr>
              <p:cNvSpPr/>
              <p:nvPr/>
            </p:nvSpPr>
            <p:spPr>
              <a:xfrm>
                <a:off x="2886958" y="1581862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9140FBB-48BE-4847-B6D2-620B7B623953}"/>
                  </a:ext>
                </a:extLst>
              </p:cNvPr>
              <p:cNvSpPr/>
              <p:nvPr/>
            </p:nvSpPr>
            <p:spPr>
              <a:xfrm>
                <a:off x="2741172" y="1432189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8188984-0FE2-4B2E-9DE0-3538073DF400}"/>
                  </a:ext>
                </a:extLst>
              </p:cNvPr>
              <p:cNvSpPr/>
              <p:nvPr/>
            </p:nvSpPr>
            <p:spPr>
              <a:xfrm>
                <a:off x="2595386" y="1294388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6FBBC0F-44B6-424B-B980-19753C8CF06E}"/>
                  </a:ext>
                </a:extLst>
              </p:cNvPr>
              <p:cNvSpPr txBox="1"/>
              <p:nvPr/>
            </p:nvSpPr>
            <p:spPr>
              <a:xfrm rot="2736377">
                <a:off x="3162930" y="1833364"/>
                <a:ext cx="868031" cy="57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……</a:t>
                </a:r>
              </a:p>
            </p:txBody>
          </p:sp>
        </p:grp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F809DC1-9D26-4917-824A-715082CDD2FD}"/>
                </a:ext>
              </a:extLst>
            </p:cNvPr>
            <p:cNvCxnSpPr>
              <a:cxnSpLocks/>
              <a:endCxn id="229" idx="2"/>
            </p:cNvCxnSpPr>
            <p:nvPr/>
          </p:nvCxnSpPr>
          <p:spPr>
            <a:xfrm flipV="1">
              <a:off x="1487902" y="1601449"/>
              <a:ext cx="1036437" cy="1870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91F0217-94DE-4346-85D4-85834557BC1E}"/>
              </a:ext>
            </a:extLst>
          </p:cNvPr>
          <p:cNvGrpSpPr/>
          <p:nvPr/>
        </p:nvGrpSpPr>
        <p:grpSpPr>
          <a:xfrm>
            <a:off x="4247850" y="1415852"/>
            <a:ext cx="2066561" cy="1013016"/>
            <a:chOff x="1487902" y="1446067"/>
            <a:chExt cx="2066561" cy="1013016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52A76DD-DA03-4B0C-8DC2-B5601E1509F0}"/>
                </a:ext>
              </a:extLst>
            </p:cNvPr>
            <p:cNvGrpSpPr/>
            <p:nvPr/>
          </p:nvGrpSpPr>
          <p:grpSpPr>
            <a:xfrm>
              <a:off x="2524339" y="1446067"/>
              <a:ext cx="1030124" cy="1013016"/>
              <a:chOff x="2595386" y="1294388"/>
              <a:chExt cx="1290807" cy="1262238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E47B886-5157-44AA-85FE-85639900A5C3}"/>
                  </a:ext>
                </a:extLst>
              </p:cNvPr>
              <p:cNvSpPr/>
              <p:nvPr/>
            </p:nvSpPr>
            <p:spPr>
              <a:xfrm>
                <a:off x="2886958" y="1581862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71C4CAFE-E31A-4F4D-B2E3-9F13CE18F15F}"/>
                  </a:ext>
                </a:extLst>
              </p:cNvPr>
              <p:cNvSpPr/>
              <p:nvPr/>
            </p:nvSpPr>
            <p:spPr>
              <a:xfrm>
                <a:off x="2741172" y="1432189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9A033E4E-3E1B-4932-9638-45DC14F081A7}"/>
                  </a:ext>
                </a:extLst>
              </p:cNvPr>
              <p:cNvSpPr/>
              <p:nvPr/>
            </p:nvSpPr>
            <p:spPr>
              <a:xfrm>
                <a:off x="2595386" y="1294388"/>
                <a:ext cx="431211" cy="387217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8169F95-64DB-417C-8F10-7B5B1ADF2C99}"/>
                  </a:ext>
                </a:extLst>
              </p:cNvPr>
              <p:cNvSpPr txBox="1"/>
              <p:nvPr/>
            </p:nvSpPr>
            <p:spPr>
              <a:xfrm rot="2736377">
                <a:off x="3162930" y="1833364"/>
                <a:ext cx="868031" cy="57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……</a:t>
                </a:r>
              </a:p>
            </p:txBody>
          </p:sp>
        </p:grp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B965452-9E96-499D-985C-B7E6A655081A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V="1">
              <a:off x="1487902" y="1601449"/>
              <a:ext cx="1036437" cy="1870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Cube 237">
            <a:extLst>
              <a:ext uri="{FF2B5EF4-FFF2-40B4-BE49-F238E27FC236}">
                <a16:creationId xmlns:a16="http://schemas.microsoft.com/office/drawing/2014/main" id="{4504E739-26FA-4093-91A5-E1DAAF7CD2F3}"/>
              </a:ext>
            </a:extLst>
          </p:cNvPr>
          <p:cNvSpPr/>
          <p:nvPr/>
        </p:nvSpPr>
        <p:spPr>
          <a:xfrm>
            <a:off x="7936515" y="1241887"/>
            <a:ext cx="587828" cy="533692"/>
          </a:xfrm>
          <a:prstGeom prst="cube">
            <a:avLst>
              <a:gd name="adj" fmla="val 36432"/>
            </a:avLst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E447779-04F0-4F99-87D4-1587FC34BE98}"/>
              </a:ext>
            </a:extLst>
          </p:cNvPr>
          <p:cNvCxnSpPr>
            <a:cxnSpLocks/>
            <a:stCxn id="242" idx="6"/>
            <a:endCxn id="238" idx="2"/>
          </p:cNvCxnSpPr>
          <p:nvPr/>
        </p:nvCxnSpPr>
        <p:spPr>
          <a:xfrm>
            <a:off x="7364785" y="1601449"/>
            <a:ext cx="571730" cy="450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651E708D-E453-4F74-B440-A9E3D9AA4A99}"/>
              </a:ext>
            </a:extLst>
          </p:cNvPr>
          <p:cNvSpPr txBox="1"/>
          <p:nvPr/>
        </p:nvSpPr>
        <p:spPr>
          <a:xfrm>
            <a:off x="7924113" y="1419033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6475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7AAE36E-F8EE-4640-BBEC-E22C9E665B01}"/>
              </a:ext>
            </a:extLst>
          </p:cNvPr>
          <p:cNvGrpSpPr/>
          <p:nvPr/>
        </p:nvGrpSpPr>
        <p:grpSpPr>
          <a:xfrm>
            <a:off x="4232272" y="1413999"/>
            <a:ext cx="2078165" cy="3432929"/>
            <a:chOff x="1479454" y="1446067"/>
            <a:chExt cx="2078165" cy="3432929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C149E911-6A14-447B-BFBE-2245F6E96FFF}"/>
                </a:ext>
              </a:extLst>
            </p:cNvPr>
            <p:cNvGrpSpPr/>
            <p:nvPr/>
          </p:nvGrpSpPr>
          <p:grpSpPr>
            <a:xfrm>
              <a:off x="1487902" y="1446067"/>
              <a:ext cx="2066561" cy="1013016"/>
              <a:chOff x="1487902" y="1446067"/>
              <a:chExt cx="2066561" cy="1013016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6B8F35DE-7722-4F61-8999-4BFBD1D67130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787C586F-371A-46B8-ACAE-245B0695AE36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2F8374F8-C4D5-4C67-9E23-5CB5B9FCC30B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2784956C-757C-4988-B7BA-93E28F4DC5A6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A4D3A5F-757B-4AB9-8C00-E3D3FC0B15F7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08575458-5A7E-40A8-847E-9B5B4A9CF455}"/>
                  </a:ext>
                </a:extLst>
              </p:cNvPr>
              <p:cNvCxnSpPr>
                <a:cxnSpLocks/>
                <a:endCxn id="368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E42C05-6575-4147-8C8B-74987BE3CDC2}"/>
                </a:ext>
              </a:extLst>
            </p:cNvPr>
            <p:cNvGrpSpPr/>
            <p:nvPr/>
          </p:nvGrpSpPr>
          <p:grpSpPr>
            <a:xfrm>
              <a:off x="1479454" y="1868391"/>
              <a:ext cx="2066561" cy="1013016"/>
              <a:chOff x="1487902" y="1446067"/>
              <a:chExt cx="2066561" cy="1013016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B0927A67-DF07-4EB7-944C-8BE4C1009F9D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C1E4EBE5-AE67-4806-A3C8-59FC9DEF3AF5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E64F2183-5782-4A25-8D6C-4BBFC466D008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0209EFCC-E3B4-448D-8C7A-6CC23C5F260E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26ABF01F-9090-4DC8-8E26-FB2EC3BA11DC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88526532-F2B2-4CB1-A5EB-3443CFD0DFC9}"/>
                  </a:ext>
                </a:extLst>
              </p:cNvPr>
              <p:cNvCxnSpPr>
                <a:cxnSpLocks/>
                <a:endCxn id="362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94E5FC6A-9A4B-4845-BCAE-BFA26281A70E}"/>
                </a:ext>
              </a:extLst>
            </p:cNvPr>
            <p:cNvGrpSpPr/>
            <p:nvPr/>
          </p:nvGrpSpPr>
          <p:grpSpPr>
            <a:xfrm>
              <a:off x="1491058" y="2252632"/>
              <a:ext cx="2066561" cy="1013016"/>
              <a:chOff x="1487902" y="1446067"/>
              <a:chExt cx="2066561" cy="1013016"/>
            </a:xfrm>
          </p:grpSpPr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0EB5A5E9-B0F0-4571-BC7C-5E30664568FF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C955FCEE-E2BE-45E4-8E69-26C07342A11D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663CF4F9-47A0-4C4D-A618-4AB686372F82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5713FFFD-7EC9-4E95-B403-7696D120F35C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39B39F14-38D4-4BDB-9D6A-F63FAE70A003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53" name="Straight Arrow Connector 352">
                <a:extLst>
                  <a:ext uri="{FF2B5EF4-FFF2-40B4-BE49-F238E27FC236}">
                    <a16:creationId xmlns:a16="http://schemas.microsoft.com/office/drawing/2014/main" id="{0BFF93D7-AE4B-4B0A-8507-0EC58AB2DEFA}"/>
                  </a:ext>
                </a:extLst>
              </p:cNvPr>
              <p:cNvCxnSpPr>
                <a:cxnSpLocks/>
                <a:endCxn id="356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925D56C4-35E2-4821-8CB1-54945D6308EC}"/>
                </a:ext>
              </a:extLst>
            </p:cNvPr>
            <p:cNvGrpSpPr/>
            <p:nvPr/>
          </p:nvGrpSpPr>
          <p:grpSpPr>
            <a:xfrm>
              <a:off x="1479454" y="2662018"/>
              <a:ext cx="2066561" cy="1013016"/>
              <a:chOff x="1487902" y="1446067"/>
              <a:chExt cx="2066561" cy="1013016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6C78C0FC-A581-4320-858A-A33504F584E8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4653D70F-7330-49C2-99BC-1E4A10B456A7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4A5B1DC2-9952-4DB7-A99E-58BE05BF6350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DA5AF3FB-DF6E-4A0B-A998-5491FA0BD0CE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5963F443-8174-44BF-8A8C-5265091393F6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189AD857-15A9-4E0F-A9C1-4183A76BA5BF}"/>
                  </a:ext>
                </a:extLst>
              </p:cNvPr>
              <p:cNvCxnSpPr>
                <a:cxnSpLocks/>
                <a:endCxn id="350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1382703-3F48-465F-B622-129DA14C2DB6}"/>
                </a:ext>
              </a:extLst>
            </p:cNvPr>
            <p:cNvGrpSpPr/>
            <p:nvPr/>
          </p:nvGrpSpPr>
          <p:grpSpPr>
            <a:xfrm>
              <a:off x="1485013" y="3092287"/>
              <a:ext cx="2049399" cy="1029573"/>
              <a:chOff x="1505064" y="1429511"/>
              <a:chExt cx="2049399" cy="1029573"/>
            </a:xfrm>
          </p:grpSpPr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79338AA8-ADD6-41BE-B734-AFCF9EADA10A}"/>
                  </a:ext>
                </a:extLst>
              </p:cNvPr>
              <p:cNvGrpSpPr/>
              <p:nvPr/>
            </p:nvGrpSpPr>
            <p:grpSpPr>
              <a:xfrm>
                <a:off x="2541501" y="1429511"/>
                <a:ext cx="1012962" cy="1029573"/>
                <a:chOff x="2616891" y="1273758"/>
                <a:chExt cx="1269302" cy="1282868"/>
              </a:xfrm>
            </p:grpSpPr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5D200A8E-544E-4C2D-AD77-0FA95D6F86D1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92921EE3-4AC7-4F13-A9C0-D08B3DD9513D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236A97E3-543E-42FA-AF5A-B04589248DD7}"/>
                    </a:ext>
                  </a:extLst>
                </p:cNvPr>
                <p:cNvSpPr/>
                <p:nvPr/>
              </p:nvSpPr>
              <p:spPr>
                <a:xfrm>
                  <a:off x="2616891" y="1273758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93F9997F-0279-4847-BCA1-06D353A80B6C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28BB231F-11A2-48B3-B5E4-DE450F4A3C3E}"/>
                  </a:ext>
                </a:extLst>
              </p:cNvPr>
              <p:cNvCxnSpPr>
                <a:cxnSpLocks/>
                <a:endCxn id="344" idx="2"/>
              </p:cNvCxnSpPr>
              <p:nvPr/>
            </p:nvCxnSpPr>
            <p:spPr>
              <a:xfrm flipV="1">
                <a:off x="1505064" y="1584892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75C32710-0197-4884-8BAA-6CA8BB40E004}"/>
                </a:ext>
              </a:extLst>
            </p:cNvPr>
            <p:cNvGrpSpPr/>
            <p:nvPr/>
          </p:nvGrpSpPr>
          <p:grpSpPr>
            <a:xfrm>
              <a:off x="1485013" y="3482931"/>
              <a:ext cx="2049399" cy="1013715"/>
              <a:chOff x="1505064" y="1445368"/>
              <a:chExt cx="2049399" cy="1013715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E863F645-AC3D-44CC-B20F-7C7A64164309}"/>
                  </a:ext>
                </a:extLst>
              </p:cNvPr>
              <p:cNvGrpSpPr/>
              <p:nvPr/>
            </p:nvGrpSpPr>
            <p:grpSpPr>
              <a:xfrm>
                <a:off x="2541501" y="1445368"/>
                <a:ext cx="1012962" cy="1013715"/>
                <a:chOff x="2616891" y="1293517"/>
                <a:chExt cx="1269302" cy="1263109"/>
              </a:xfrm>
            </p:grpSpPr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45964D0-AFFC-4424-AA4D-DCBC8DC4DD67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D574F9CC-AC22-4443-8DB4-FEE4334C28C1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0655BC83-BBB1-43DA-B027-B5FCF79039E5}"/>
                    </a:ext>
                  </a:extLst>
                </p:cNvPr>
                <p:cNvSpPr/>
                <p:nvPr/>
              </p:nvSpPr>
              <p:spPr>
                <a:xfrm>
                  <a:off x="2616891" y="1293517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487B4309-1088-4B13-979F-D97F0A6D0D0A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9288E465-9BF8-4822-A950-46F74940F72E}"/>
                  </a:ext>
                </a:extLst>
              </p:cNvPr>
              <p:cNvCxnSpPr>
                <a:cxnSpLocks/>
                <a:endCxn id="338" idx="2"/>
              </p:cNvCxnSpPr>
              <p:nvPr/>
            </p:nvCxnSpPr>
            <p:spPr>
              <a:xfrm flipV="1">
                <a:off x="1505064" y="1600750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89435BD8-3EF9-4666-87B4-CB617BBCF13C}"/>
                </a:ext>
              </a:extLst>
            </p:cNvPr>
            <p:cNvGrpSpPr/>
            <p:nvPr/>
          </p:nvGrpSpPr>
          <p:grpSpPr>
            <a:xfrm>
              <a:off x="1487181" y="3865808"/>
              <a:ext cx="2050387" cy="1013188"/>
              <a:chOff x="1504076" y="1445896"/>
              <a:chExt cx="2050387" cy="1013188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207D68FF-2332-462D-B9FB-3A4C7DBE8DA5}"/>
                  </a:ext>
                </a:extLst>
              </p:cNvPr>
              <p:cNvGrpSpPr/>
              <p:nvPr/>
            </p:nvGrpSpPr>
            <p:grpSpPr>
              <a:xfrm>
                <a:off x="2540513" y="1445896"/>
                <a:ext cx="1013950" cy="1013188"/>
                <a:chOff x="2615653" y="1294174"/>
                <a:chExt cx="1270540" cy="1262452"/>
              </a:xfrm>
            </p:grpSpPr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5C762D18-DB9E-45A4-B4CC-13035C8E5C07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4C40AA9A-C2D8-4729-B0F4-21B4C550E02E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9491F02B-9ED3-4948-9210-B2B56357F9E9}"/>
                    </a:ext>
                  </a:extLst>
                </p:cNvPr>
                <p:cNvSpPr/>
                <p:nvPr/>
              </p:nvSpPr>
              <p:spPr>
                <a:xfrm>
                  <a:off x="2615653" y="1294174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B2E44314-6A28-4580-9C98-99A76C3D3E74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655E49A9-0DC9-4290-B42F-9BCC70D8D46B}"/>
                  </a:ext>
                </a:extLst>
              </p:cNvPr>
              <p:cNvCxnSpPr>
                <a:cxnSpLocks/>
                <a:endCxn id="332" idx="2"/>
              </p:cNvCxnSpPr>
              <p:nvPr/>
            </p:nvCxnSpPr>
            <p:spPr>
              <a:xfrm flipV="1">
                <a:off x="1504076" y="1601277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5F0F80-2B79-43FC-80B2-F04BB7764F21}"/>
              </a:ext>
            </a:extLst>
          </p:cNvPr>
          <p:cNvGrpSpPr/>
          <p:nvPr/>
        </p:nvGrpSpPr>
        <p:grpSpPr>
          <a:xfrm>
            <a:off x="2848200" y="1430843"/>
            <a:ext cx="2078165" cy="3432929"/>
            <a:chOff x="1479454" y="1446067"/>
            <a:chExt cx="2078165" cy="343292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6F485E1-CDF3-48D2-B290-0E8166C30952}"/>
                </a:ext>
              </a:extLst>
            </p:cNvPr>
            <p:cNvGrpSpPr/>
            <p:nvPr/>
          </p:nvGrpSpPr>
          <p:grpSpPr>
            <a:xfrm>
              <a:off x="1487902" y="1446067"/>
              <a:ext cx="2066561" cy="1013016"/>
              <a:chOff x="1487902" y="1446067"/>
              <a:chExt cx="2066561" cy="1013016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06717472-22D8-492F-AB10-70CB7271616C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7F59B412-0514-4DD2-BD34-149ABC814407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E4A672D1-E60C-437E-8DC4-7C6C2E9C7CA0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9C7781E7-747D-4812-B8EE-E4A35605F411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52DAB54B-CC10-473E-ACA3-B3F52CF4E25A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DDE1AD17-5926-4078-80C9-65E1BE484DD4}"/>
                  </a:ext>
                </a:extLst>
              </p:cNvPr>
              <p:cNvCxnSpPr>
                <a:cxnSpLocks/>
                <a:endCxn id="318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67AACA1-2B14-48A1-A34D-7686AEC8C3B9}"/>
                </a:ext>
              </a:extLst>
            </p:cNvPr>
            <p:cNvGrpSpPr/>
            <p:nvPr/>
          </p:nvGrpSpPr>
          <p:grpSpPr>
            <a:xfrm>
              <a:off x="1479454" y="1868391"/>
              <a:ext cx="2066561" cy="1013016"/>
              <a:chOff x="1487902" y="1446067"/>
              <a:chExt cx="2066561" cy="1013016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C7B4AD1-B58D-4F5F-A358-FC134D7FFDA4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A20135EB-C05E-4C6C-B757-46BB72237698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FEB95F5C-6D62-40BF-9167-F2CD475A3ED4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473C84CC-8ACF-46FE-86C2-3936EBFEBFFE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61FEF714-01D9-44E9-97A1-C28D2D82C491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427B2236-E787-46A4-AE06-B961054340D2}"/>
                  </a:ext>
                </a:extLst>
              </p:cNvPr>
              <p:cNvCxnSpPr>
                <a:cxnSpLocks/>
                <a:endCxn id="312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207D08C2-6746-4957-A9D3-981E0BD2E6A8}"/>
                </a:ext>
              </a:extLst>
            </p:cNvPr>
            <p:cNvGrpSpPr/>
            <p:nvPr/>
          </p:nvGrpSpPr>
          <p:grpSpPr>
            <a:xfrm>
              <a:off x="1491058" y="2252632"/>
              <a:ext cx="2066561" cy="1013016"/>
              <a:chOff x="1487902" y="1446067"/>
              <a:chExt cx="2066561" cy="1013016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3C899707-5235-4F62-8B5C-7A16533A6728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677B115E-C445-4D97-B233-186795352519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40930578-EEEA-452C-8429-3FC27E5E2157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1CD00B66-229F-4CD5-87B2-E29F853DB1F9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08918829-0445-4B61-829B-4089C18E8B5A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D164CA54-7815-4F6C-A3DD-206FC9D0921C}"/>
                  </a:ext>
                </a:extLst>
              </p:cNvPr>
              <p:cNvCxnSpPr>
                <a:cxnSpLocks/>
                <a:endCxn id="306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50F9C5D-8278-47B3-833D-515E640CB0FC}"/>
                </a:ext>
              </a:extLst>
            </p:cNvPr>
            <p:cNvGrpSpPr/>
            <p:nvPr/>
          </p:nvGrpSpPr>
          <p:grpSpPr>
            <a:xfrm>
              <a:off x="1479454" y="2662018"/>
              <a:ext cx="2066561" cy="1013016"/>
              <a:chOff x="1487902" y="1446067"/>
              <a:chExt cx="2066561" cy="1013016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341713C3-2106-43AF-A21D-3480F4FFD241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DD794F57-1497-4CD1-8AB5-5DDD34B072A8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65C5CAB8-7804-4A3B-8BD7-4709EAA86B9B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EB42BD08-E1AF-4BF4-B7EB-FA6894FFA702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7CF55267-D98B-438A-AB80-D444C2E27A13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1B981BB-2E55-490E-91A7-9775AFE2ADE7}"/>
                  </a:ext>
                </a:extLst>
              </p:cNvPr>
              <p:cNvCxnSpPr>
                <a:cxnSpLocks/>
                <a:endCxn id="300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45F40C1-F722-40DB-BFC2-0902E72E4EBE}"/>
                </a:ext>
              </a:extLst>
            </p:cNvPr>
            <p:cNvGrpSpPr/>
            <p:nvPr/>
          </p:nvGrpSpPr>
          <p:grpSpPr>
            <a:xfrm>
              <a:off x="1485013" y="3092287"/>
              <a:ext cx="2049399" cy="1029573"/>
              <a:chOff x="1505064" y="1429511"/>
              <a:chExt cx="2049399" cy="1029573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FF1CD1A6-C313-4778-A681-4E675C2C7F6D}"/>
                  </a:ext>
                </a:extLst>
              </p:cNvPr>
              <p:cNvGrpSpPr/>
              <p:nvPr/>
            </p:nvGrpSpPr>
            <p:grpSpPr>
              <a:xfrm>
                <a:off x="2541501" y="1429511"/>
                <a:ext cx="1012962" cy="1029573"/>
                <a:chOff x="2616891" y="1273758"/>
                <a:chExt cx="1269302" cy="1282868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798A23B1-902B-406E-854D-FA99B11E7168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9F7D0476-B63D-40AE-B592-E0A4E715E90A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1F05CF78-7E67-4F8A-B860-BADDAC26B72F}"/>
                    </a:ext>
                  </a:extLst>
                </p:cNvPr>
                <p:cNvSpPr/>
                <p:nvPr/>
              </p:nvSpPr>
              <p:spPr>
                <a:xfrm>
                  <a:off x="2616891" y="1273758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7E5AD486-3C57-4165-A6B9-FB4CB3E889C4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579C8D2D-4681-4AB0-AADA-5B191468C66F}"/>
                  </a:ext>
                </a:extLst>
              </p:cNvPr>
              <p:cNvCxnSpPr>
                <a:cxnSpLocks/>
                <a:endCxn id="294" idx="2"/>
              </p:cNvCxnSpPr>
              <p:nvPr/>
            </p:nvCxnSpPr>
            <p:spPr>
              <a:xfrm flipV="1">
                <a:off x="1505064" y="1584892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2C02307D-5A9E-4376-8C59-74E9995148B4}"/>
                </a:ext>
              </a:extLst>
            </p:cNvPr>
            <p:cNvGrpSpPr/>
            <p:nvPr/>
          </p:nvGrpSpPr>
          <p:grpSpPr>
            <a:xfrm>
              <a:off x="1485013" y="3482931"/>
              <a:ext cx="2049399" cy="1013715"/>
              <a:chOff x="1505064" y="1445368"/>
              <a:chExt cx="2049399" cy="1013715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DD193B2-DF8F-4D37-A536-5CCB2338A7FA}"/>
                  </a:ext>
                </a:extLst>
              </p:cNvPr>
              <p:cNvGrpSpPr/>
              <p:nvPr/>
            </p:nvGrpSpPr>
            <p:grpSpPr>
              <a:xfrm>
                <a:off x="2541501" y="1445368"/>
                <a:ext cx="1012962" cy="1013715"/>
                <a:chOff x="2616891" y="1293517"/>
                <a:chExt cx="1269302" cy="1263109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B97F7724-13E2-407C-8603-0C1DDFD2B9A2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7EC7838C-CA55-44D8-8C86-4293DE56DC61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0F88F39C-53F6-4665-BED5-0F2148D620ED}"/>
                    </a:ext>
                  </a:extLst>
                </p:cNvPr>
                <p:cNvSpPr/>
                <p:nvPr/>
              </p:nvSpPr>
              <p:spPr>
                <a:xfrm>
                  <a:off x="2616891" y="1293517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FC32F95C-1003-4028-B612-E572ACA44E5A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D3DDDE2D-840F-4292-83A6-D23B5D414EAD}"/>
                  </a:ext>
                </a:extLst>
              </p:cNvPr>
              <p:cNvCxnSpPr>
                <a:cxnSpLocks/>
                <a:endCxn id="288" idx="2"/>
              </p:cNvCxnSpPr>
              <p:nvPr/>
            </p:nvCxnSpPr>
            <p:spPr>
              <a:xfrm flipV="1">
                <a:off x="1505064" y="1600750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21097DE-4B73-4C5A-BAC4-A93D006BA619}"/>
                </a:ext>
              </a:extLst>
            </p:cNvPr>
            <p:cNvGrpSpPr/>
            <p:nvPr/>
          </p:nvGrpSpPr>
          <p:grpSpPr>
            <a:xfrm>
              <a:off x="1487181" y="3865808"/>
              <a:ext cx="2050387" cy="1013188"/>
              <a:chOff x="1504076" y="1445896"/>
              <a:chExt cx="2050387" cy="1013188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8FC13FF9-5075-437B-BAE0-3072011B02BD}"/>
                  </a:ext>
                </a:extLst>
              </p:cNvPr>
              <p:cNvGrpSpPr/>
              <p:nvPr/>
            </p:nvGrpSpPr>
            <p:grpSpPr>
              <a:xfrm>
                <a:off x="2540513" y="1445896"/>
                <a:ext cx="1013950" cy="1013188"/>
                <a:chOff x="2615653" y="1294174"/>
                <a:chExt cx="1270540" cy="1262452"/>
              </a:xfrm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1EBBB740-A0F7-4332-B33C-712A1AA8D01F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460EFAF1-BDFA-463C-AACB-804779A82F1E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BE41B802-592F-4006-B78F-9081B6B6A605}"/>
                    </a:ext>
                  </a:extLst>
                </p:cNvPr>
                <p:cNvSpPr/>
                <p:nvPr/>
              </p:nvSpPr>
              <p:spPr>
                <a:xfrm>
                  <a:off x="2615653" y="1294174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49D7B9F8-3010-4E98-94A0-AD3133A81AFC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78F3431-5C04-4251-B2E1-61859D6BD49A}"/>
                  </a:ext>
                </a:extLst>
              </p:cNvPr>
              <p:cNvCxnSpPr>
                <a:cxnSpLocks/>
                <a:endCxn id="282" idx="2"/>
              </p:cNvCxnSpPr>
              <p:nvPr/>
            </p:nvCxnSpPr>
            <p:spPr>
              <a:xfrm flipV="1">
                <a:off x="1504076" y="1601277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1CA361-1620-422E-8955-2191D385B26F}"/>
              </a:ext>
            </a:extLst>
          </p:cNvPr>
          <p:cNvGrpSpPr/>
          <p:nvPr/>
        </p:nvGrpSpPr>
        <p:grpSpPr>
          <a:xfrm rot="5400000">
            <a:off x="-121753" y="2637783"/>
            <a:ext cx="3571290" cy="1091659"/>
            <a:chOff x="1362271" y="3631478"/>
            <a:chExt cx="3571290" cy="10916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101355-5DD4-4687-8841-29DCAE216495}"/>
                </a:ext>
              </a:extLst>
            </p:cNvPr>
            <p:cNvGrpSpPr/>
            <p:nvPr/>
          </p:nvGrpSpPr>
          <p:grpSpPr>
            <a:xfrm>
              <a:off x="1734329" y="3631478"/>
              <a:ext cx="3199232" cy="730267"/>
              <a:chOff x="1362271" y="3992870"/>
              <a:chExt cx="3199232" cy="73026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6F17619-9CA6-4569-BD91-CAEF18A6F51B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B75B2998-C47C-4C01-BA4E-7421B4AEF2EA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6D48048E-01D8-4E64-8D5D-C9D7639D4A69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Cube 35">
                  <a:extLst>
                    <a:ext uri="{FF2B5EF4-FFF2-40B4-BE49-F238E27FC236}">
                      <a16:creationId xmlns:a16="http://schemas.microsoft.com/office/drawing/2014/main" id="{C4CF6B56-CEB1-4817-9804-E4B308C1292B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ube 36">
                  <a:extLst>
                    <a:ext uri="{FF2B5EF4-FFF2-40B4-BE49-F238E27FC236}">
                      <a16:creationId xmlns:a16="http://schemas.microsoft.com/office/drawing/2014/main" id="{B3CE8D2D-43E5-4D36-8FD0-76FE32490A03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ube 37">
                  <a:extLst>
                    <a:ext uri="{FF2B5EF4-FFF2-40B4-BE49-F238E27FC236}">
                      <a16:creationId xmlns:a16="http://schemas.microsoft.com/office/drawing/2014/main" id="{7CE08EA1-A80C-4347-AA99-42976AAB6C1B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ube 38">
                  <a:extLst>
                    <a:ext uri="{FF2B5EF4-FFF2-40B4-BE49-F238E27FC236}">
                      <a16:creationId xmlns:a16="http://schemas.microsoft.com/office/drawing/2014/main" id="{9D803FE8-5291-43A9-A273-656DA9903B55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02233EED-A112-4EEB-8F05-5A58BB537057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4B224CC-F2A5-4C30-8DCD-521D697AFD6E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791876B0-AC6D-44E7-994D-2A6322A85E3A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5A58C6A4-40D5-4CA0-966C-5BC6BCD85AC7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588E527C-AC8D-425E-B8E6-89AC9EEB877A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E437A267-3E34-4F5B-8FB5-994C07A4C768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3F4A0637-C8CA-4847-B512-4499F8AF9E75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A69E3D73-6D39-41D5-88E4-3BBF00D58A8F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6A5DC33B-2EE5-4375-907E-C52432F637C7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B51576-FDBA-47C9-9C55-E6954521D40C}"/>
                </a:ext>
              </a:extLst>
            </p:cNvPr>
            <p:cNvGrpSpPr/>
            <p:nvPr/>
          </p:nvGrpSpPr>
          <p:grpSpPr>
            <a:xfrm>
              <a:off x="1362271" y="3992870"/>
              <a:ext cx="3199232" cy="730267"/>
              <a:chOff x="1362271" y="3992870"/>
              <a:chExt cx="3199232" cy="73026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F648817-53D0-4BD3-BAE8-36DC68DBEDAB}"/>
                  </a:ext>
                </a:extLst>
              </p:cNvPr>
              <p:cNvGrpSpPr/>
              <p:nvPr/>
            </p:nvGrpSpPr>
            <p:grpSpPr>
              <a:xfrm>
                <a:off x="1561324" y="3992870"/>
                <a:ext cx="3000179" cy="537434"/>
                <a:chOff x="1362271" y="4185703"/>
                <a:chExt cx="3000179" cy="537434"/>
              </a:xfrm>
            </p:grpSpPr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6442FD38-22B9-46CE-A727-46147A726EFF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E9F7415B-A9F8-4C0A-8D5D-47C425F9711C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D89792DE-C6EC-4007-8736-B4243146B42D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A2834E37-2CE6-4D16-AC43-EB394C92FB65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DFD210A5-D52F-4E09-BA2E-F06686FC6B33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33AE435D-82C4-4986-9724-D1694AB59BBA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ube 23">
                  <a:extLst>
                    <a:ext uri="{FF2B5EF4-FFF2-40B4-BE49-F238E27FC236}">
                      <a16:creationId xmlns:a16="http://schemas.microsoft.com/office/drawing/2014/main" id="{62017E98-7C61-450D-8EE4-4388064DA9C7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0730994-2B49-40DF-A169-6D498166F75A}"/>
                  </a:ext>
                </a:extLst>
              </p:cNvPr>
              <p:cNvGrpSpPr/>
              <p:nvPr/>
            </p:nvGrpSpPr>
            <p:grpSpPr>
              <a:xfrm>
                <a:off x="1362271" y="4185703"/>
                <a:ext cx="3000179" cy="537434"/>
                <a:chOff x="1362271" y="4185703"/>
                <a:chExt cx="3000179" cy="537434"/>
              </a:xfrm>
            </p:grpSpPr>
            <p:sp>
              <p:nvSpPr>
                <p:cNvPr id="11" name="Cube 10">
                  <a:extLst>
                    <a:ext uri="{FF2B5EF4-FFF2-40B4-BE49-F238E27FC236}">
                      <a16:creationId xmlns:a16="http://schemas.microsoft.com/office/drawing/2014/main" id="{5D7F258F-22F2-429D-9FE9-6D0579E62C41}"/>
                    </a:ext>
                  </a:extLst>
                </p:cNvPr>
                <p:cNvSpPr/>
                <p:nvPr/>
              </p:nvSpPr>
              <p:spPr>
                <a:xfrm>
                  <a:off x="1362271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701812DA-4C9B-4BD3-80E4-A5C21B095BB2}"/>
                    </a:ext>
                  </a:extLst>
                </p:cNvPr>
                <p:cNvSpPr/>
                <p:nvPr/>
              </p:nvSpPr>
              <p:spPr>
                <a:xfrm>
                  <a:off x="176659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ube 12">
                  <a:extLst>
                    <a:ext uri="{FF2B5EF4-FFF2-40B4-BE49-F238E27FC236}">
                      <a16:creationId xmlns:a16="http://schemas.microsoft.com/office/drawing/2014/main" id="{926DA15A-356E-4C4A-9A6A-2B363B83275D}"/>
                    </a:ext>
                  </a:extLst>
                </p:cNvPr>
                <p:cNvSpPr/>
                <p:nvPr/>
              </p:nvSpPr>
              <p:spPr>
                <a:xfrm>
                  <a:off x="2172479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57992485-3D1A-44DF-93DC-AB000371566E}"/>
                    </a:ext>
                  </a:extLst>
                </p:cNvPr>
                <p:cNvSpPr/>
                <p:nvPr/>
              </p:nvSpPr>
              <p:spPr>
                <a:xfrm>
                  <a:off x="2588470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>
                  <a:extLst>
                    <a:ext uri="{FF2B5EF4-FFF2-40B4-BE49-F238E27FC236}">
                      <a16:creationId xmlns:a16="http://schemas.microsoft.com/office/drawing/2014/main" id="{F28203A4-E288-43BA-B01B-658B667A4CEB}"/>
                    </a:ext>
                  </a:extLst>
                </p:cNvPr>
                <p:cNvSpPr/>
                <p:nvPr/>
              </p:nvSpPr>
              <p:spPr>
                <a:xfrm>
                  <a:off x="2982687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CB8F4CC5-E1EC-47C9-A91F-6D844CD701BB}"/>
                    </a:ext>
                  </a:extLst>
                </p:cNvPr>
                <p:cNvSpPr/>
                <p:nvPr/>
              </p:nvSpPr>
              <p:spPr>
                <a:xfrm>
                  <a:off x="3380405" y="4189445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FC687232-873E-4ED1-9611-ED987DA91370}"/>
                    </a:ext>
                  </a:extLst>
                </p:cNvPr>
                <p:cNvSpPr/>
                <p:nvPr/>
              </p:nvSpPr>
              <p:spPr>
                <a:xfrm>
                  <a:off x="3774622" y="4185703"/>
                  <a:ext cx="587828" cy="533692"/>
                </a:xfrm>
                <a:prstGeom prst="cube">
                  <a:avLst>
                    <a:gd name="adj" fmla="val 36432"/>
                  </a:avLst>
                </a:prstGeom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E513FB3-7024-4778-8359-4F0BB868975A}"/>
              </a:ext>
            </a:extLst>
          </p:cNvPr>
          <p:cNvSpPr txBox="1"/>
          <p:nvPr/>
        </p:nvSpPr>
        <p:spPr>
          <a:xfrm>
            <a:off x="1097530" y="1415852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C8436-0F4B-416F-8C05-92144756FF88}"/>
              </a:ext>
            </a:extLst>
          </p:cNvPr>
          <p:cNvSpPr txBox="1"/>
          <p:nvPr/>
        </p:nvSpPr>
        <p:spPr>
          <a:xfrm>
            <a:off x="1096396" y="1819406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0F48A9-0D0A-4B09-87B8-7120FDFE7A20}"/>
              </a:ext>
            </a:extLst>
          </p:cNvPr>
          <p:cNvSpPr txBox="1"/>
          <p:nvPr/>
        </p:nvSpPr>
        <p:spPr>
          <a:xfrm>
            <a:off x="1090373" y="2213803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745200-0740-450E-80B3-1221555F9DC3}"/>
              </a:ext>
            </a:extLst>
          </p:cNvPr>
          <p:cNvSpPr txBox="1"/>
          <p:nvPr/>
        </p:nvSpPr>
        <p:spPr>
          <a:xfrm>
            <a:off x="1089233" y="2627084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753BAD-4F5A-484E-8129-3501CBCF58EB}"/>
              </a:ext>
            </a:extLst>
          </p:cNvPr>
          <p:cNvSpPr txBox="1"/>
          <p:nvPr/>
        </p:nvSpPr>
        <p:spPr>
          <a:xfrm>
            <a:off x="1098762" y="3028816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2CEA45-DB94-42FE-A894-4DFCAD0A87D4}"/>
              </a:ext>
            </a:extLst>
          </p:cNvPr>
          <p:cNvSpPr txBox="1"/>
          <p:nvPr/>
        </p:nvSpPr>
        <p:spPr>
          <a:xfrm>
            <a:off x="1096396" y="3417900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63D54-03DC-4D8E-A386-A807CD7916A4}"/>
              </a:ext>
            </a:extLst>
          </p:cNvPr>
          <p:cNvSpPr txBox="1"/>
          <p:nvPr/>
        </p:nvSpPr>
        <p:spPr>
          <a:xfrm>
            <a:off x="1089233" y="3815763"/>
            <a:ext cx="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3C5DA6-BDCE-4400-84AF-DFC621A0E60D}"/>
              </a:ext>
            </a:extLst>
          </p:cNvPr>
          <p:cNvSpPr txBox="1"/>
          <p:nvPr/>
        </p:nvSpPr>
        <p:spPr>
          <a:xfrm rot="5400000">
            <a:off x="-1034739" y="2776567"/>
            <a:ext cx="33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(Time series)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7D8314-AB4A-47AB-A686-443CD8D84EF8}"/>
              </a:ext>
            </a:extLst>
          </p:cNvPr>
          <p:cNvSpPr txBox="1"/>
          <p:nvPr/>
        </p:nvSpPr>
        <p:spPr>
          <a:xfrm rot="2608335">
            <a:off x="957116" y="4608108"/>
            <a:ext cx="99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D9CB605-C640-41B7-879F-3DB4E0EFEF92}"/>
              </a:ext>
            </a:extLst>
          </p:cNvPr>
          <p:cNvGrpSpPr/>
          <p:nvPr/>
        </p:nvGrpSpPr>
        <p:grpSpPr>
          <a:xfrm>
            <a:off x="1479454" y="1446067"/>
            <a:ext cx="2078165" cy="3432929"/>
            <a:chOff x="1479454" y="1446067"/>
            <a:chExt cx="2078165" cy="343292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17C12D6-B26B-4710-B017-8C69984F0F3F}"/>
                </a:ext>
              </a:extLst>
            </p:cNvPr>
            <p:cNvGrpSpPr/>
            <p:nvPr/>
          </p:nvGrpSpPr>
          <p:grpSpPr>
            <a:xfrm>
              <a:off x="1487902" y="1446067"/>
              <a:ext cx="2066561" cy="1013016"/>
              <a:chOff x="1487902" y="1446067"/>
              <a:chExt cx="2066561" cy="101301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86EC5C6-C153-4032-B32B-617212D42E88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8D9CA23-BD3D-4C34-9933-5527BB21FF87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392F7B75-3CAB-47E4-A415-DA981DCB49DE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4AAE5B6-8648-4519-B5AF-86EF8DB5B5D6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27F0E82-746B-47BF-8188-526380211987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BE13638-2CFA-4E97-814C-926CFF6E2B3F}"/>
                  </a:ext>
                </a:extLst>
              </p:cNvPr>
              <p:cNvCxnSpPr>
                <a:cxnSpLocks/>
                <a:endCxn id="53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339F1B9-911A-4C9E-BBB5-3482EEB28A21}"/>
                </a:ext>
              </a:extLst>
            </p:cNvPr>
            <p:cNvGrpSpPr/>
            <p:nvPr/>
          </p:nvGrpSpPr>
          <p:grpSpPr>
            <a:xfrm>
              <a:off x="1479454" y="1868391"/>
              <a:ext cx="2066561" cy="1013016"/>
              <a:chOff x="1487902" y="1446067"/>
              <a:chExt cx="2066561" cy="1013016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D0CAB1D-75DD-42AA-9A6D-3271DBB2A0DB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65626CF6-8F7B-4E3C-BD70-23D9E18DE496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4802E5D1-76B2-4B8B-ABFB-AC4F9D12AF08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0D29D6C-62C1-4B92-B0D7-EBCF8C515AAA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85288CA-B704-4BDE-8DCA-89B145814BD8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FEBFCBF-36E9-4560-99C1-7BD1DB73A91A}"/>
                  </a:ext>
                </a:extLst>
              </p:cNvPr>
              <p:cNvCxnSpPr>
                <a:cxnSpLocks/>
                <a:endCxn id="104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0573FB5-4B92-4F56-B2D3-6A22A8664838}"/>
                </a:ext>
              </a:extLst>
            </p:cNvPr>
            <p:cNvGrpSpPr/>
            <p:nvPr/>
          </p:nvGrpSpPr>
          <p:grpSpPr>
            <a:xfrm>
              <a:off x="1491058" y="2252632"/>
              <a:ext cx="2066561" cy="1013016"/>
              <a:chOff x="1487902" y="1446067"/>
              <a:chExt cx="2066561" cy="101301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735417F-E7FF-42FC-B3A7-6652843B9671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87642946-0A9E-4F88-9CD8-CED0A2C4E93A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8D97B32-9EE7-45E9-96D3-D029525E3460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5D9282DA-CFE5-43B8-B55E-28B6C22200C7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6251007-D98C-48A9-805F-1A53AF30DDE3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DB271AC5-8AE3-405A-9361-1F6A5A5CD2DA}"/>
                  </a:ext>
                </a:extLst>
              </p:cNvPr>
              <p:cNvCxnSpPr>
                <a:cxnSpLocks/>
                <a:endCxn id="111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7ADF2DF-8152-47EA-BF27-170FC0E5ABE9}"/>
                </a:ext>
              </a:extLst>
            </p:cNvPr>
            <p:cNvGrpSpPr/>
            <p:nvPr/>
          </p:nvGrpSpPr>
          <p:grpSpPr>
            <a:xfrm>
              <a:off x="1479454" y="2662018"/>
              <a:ext cx="2066561" cy="1013016"/>
              <a:chOff x="1487902" y="1446067"/>
              <a:chExt cx="2066561" cy="1013016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64531E7-53FE-4EDC-ADEF-6D3D371A36CE}"/>
                  </a:ext>
                </a:extLst>
              </p:cNvPr>
              <p:cNvGrpSpPr/>
              <p:nvPr/>
            </p:nvGrpSpPr>
            <p:grpSpPr>
              <a:xfrm>
                <a:off x="2524339" y="1446067"/>
                <a:ext cx="1030124" cy="1013016"/>
                <a:chOff x="2595386" y="1294388"/>
                <a:chExt cx="1290807" cy="1262238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DA19EB-F2BA-43F5-AB96-7FC4967A8719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7140DDFF-A761-4277-9C09-445C7FD6093F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D9DEAC5C-75F9-4146-B723-764CCEFEBB89}"/>
                    </a:ext>
                  </a:extLst>
                </p:cNvPr>
                <p:cNvSpPr/>
                <p:nvPr/>
              </p:nvSpPr>
              <p:spPr>
                <a:xfrm>
                  <a:off x="2595386" y="1294388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D43F111-F7F5-4F79-8EEC-27553E764765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A1FBCF9-E37F-43D0-909F-DE03A9ADFF39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 flipV="1">
                <a:off x="1487902" y="1601449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147BE8F-4A17-42C8-816A-D0FF14EB6ABA}"/>
                </a:ext>
              </a:extLst>
            </p:cNvPr>
            <p:cNvGrpSpPr/>
            <p:nvPr/>
          </p:nvGrpSpPr>
          <p:grpSpPr>
            <a:xfrm>
              <a:off x="1485013" y="3092287"/>
              <a:ext cx="2049399" cy="1029573"/>
              <a:chOff x="1505064" y="1429511"/>
              <a:chExt cx="2049399" cy="102957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4573061-4EDC-4F90-8076-EF7A8ADB3A64}"/>
                  </a:ext>
                </a:extLst>
              </p:cNvPr>
              <p:cNvGrpSpPr/>
              <p:nvPr/>
            </p:nvGrpSpPr>
            <p:grpSpPr>
              <a:xfrm>
                <a:off x="2541501" y="1429511"/>
                <a:ext cx="1012962" cy="1029573"/>
                <a:chOff x="2616891" y="1273758"/>
                <a:chExt cx="1269302" cy="1282868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23747B6-CDF5-43ED-9EEA-CDFC8DA8C857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20B66BA-AF2E-4EBE-BCD3-7813FEB44692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6152590-1724-48FB-BF6D-F5B234EBA5BE}"/>
                    </a:ext>
                  </a:extLst>
                </p:cNvPr>
                <p:cNvSpPr/>
                <p:nvPr/>
              </p:nvSpPr>
              <p:spPr>
                <a:xfrm>
                  <a:off x="2616891" y="1273758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B64039C-A7E4-47E2-8D85-7A669406254D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4012CEE-6C27-48A9-A043-7FC366806C6F}"/>
                  </a:ext>
                </a:extLst>
              </p:cNvPr>
              <p:cNvCxnSpPr>
                <a:cxnSpLocks/>
                <a:endCxn id="125" idx="2"/>
              </p:cNvCxnSpPr>
              <p:nvPr/>
            </p:nvCxnSpPr>
            <p:spPr>
              <a:xfrm flipV="1">
                <a:off x="1505064" y="1584892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97216C4-6912-4029-A7C9-22154429724D}"/>
                </a:ext>
              </a:extLst>
            </p:cNvPr>
            <p:cNvGrpSpPr/>
            <p:nvPr/>
          </p:nvGrpSpPr>
          <p:grpSpPr>
            <a:xfrm>
              <a:off x="1485013" y="3482931"/>
              <a:ext cx="2049399" cy="1013715"/>
              <a:chOff x="1505064" y="1445368"/>
              <a:chExt cx="2049399" cy="1013715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020AE7A-4108-4ADB-BF86-9F324CB01CDD}"/>
                  </a:ext>
                </a:extLst>
              </p:cNvPr>
              <p:cNvGrpSpPr/>
              <p:nvPr/>
            </p:nvGrpSpPr>
            <p:grpSpPr>
              <a:xfrm>
                <a:off x="2541501" y="1445368"/>
                <a:ext cx="1012962" cy="1013715"/>
                <a:chOff x="2616891" y="1293517"/>
                <a:chExt cx="1269302" cy="1263109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BB94195-950C-46FD-9CA6-9B9D81EE3BB4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33EB4B0A-3ED0-4AC8-B024-E3845543B310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F693F56-A373-4063-A38E-F827E91BDCD5}"/>
                    </a:ext>
                  </a:extLst>
                </p:cNvPr>
                <p:cNvSpPr/>
                <p:nvPr/>
              </p:nvSpPr>
              <p:spPr>
                <a:xfrm>
                  <a:off x="2616891" y="1293517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3392668-50D3-4641-B5AE-0DF75EF71378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7E3C1B6-EAFE-4283-B255-B33E31895FCC}"/>
                  </a:ext>
                </a:extLst>
              </p:cNvPr>
              <p:cNvCxnSpPr>
                <a:cxnSpLocks/>
                <a:endCxn id="132" idx="2"/>
              </p:cNvCxnSpPr>
              <p:nvPr/>
            </p:nvCxnSpPr>
            <p:spPr>
              <a:xfrm flipV="1">
                <a:off x="1505064" y="1600750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A6A30D8-CD07-450C-A28E-4326E74D0D6F}"/>
                </a:ext>
              </a:extLst>
            </p:cNvPr>
            <p:cNvGrpSpPr/>
            <p:nvPr/>
          </p:nvGrpSpPr>
          <p:grpSpPr>
            <a:xfrm>
              <a:off x="1487181" y="3865808"/>
              <a:ext cx="2050387" cy="1013188"/>
              <a:chOff x="1504076" y="1445896"/>
              <a:chExt cx="2050387" cy="1013188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5847912-6433-452E-A2A7-C851431F4C16}"/>
                  </a:ext>
                </a:extLst>
              </p:cNvPr>
              <p:cNvGrpSpPr/>
              <p:nvPr/>
            </p:nvGrpSpPr>
            <p:grpSpPr>
              <a:xfrm>
                <a:off x="2540513" y="1445896"/>
                <a:ext cx="1013950" cy="1013188"/>
                <a:chOff x="2615653" y="1294174"/>
                <a:chExt cx="1270540" cy="126245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CE3D71D-043C-4DF4-9439-92206ABA89A5}"/>
                    </a:ext>
                  </a:extLst>
                </p:cNvPr>
                <p:cNvSpPr/>
                <p:nvPr/>
              </p:nvSpPr>
              <p:spPr>
                <a:xfrm>
                  <a:off x="2886958" y="1581862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5D28D3A-04F2-4909-AF37-AF2AFFDA4767}"/>
                    </a:ext>
                  </a:extLst>
                </p:cNvPr>
                <p:cNvSpPr/>
                <p:nvPr/>
              </p:nvSpPr>
              <p:spPr>
                <a:xfrm>
                  <a:off x="2741172" y="1432189"/>
                  <a:ext cx="431211" cy="387217"/>
                </a:xfrm>
                <a:prstGeom prst="ellipse">
                  <a:avLst/>
                </a:prstGeom>
                <a:solidFill>
                  <a:schemeClr val="bg1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9B4E24D-659E-4761-9990-63E0B851AADF}"/>
                    </a:ext>
                  </a:extLst>
                </p:cNvPr>
                <p:cNvSpPr/>
                <p:nvPr/>
              </p:nvSpPr>
              <p:spPr>
                <a:xfrm>
                  <a:off x="2615653" y="1294174"/>
                  <a:ext cx="431210" cy="38721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F9FAE1FC-9CFF-4541-B795-EA0D63E0DB05}"/>
                    </a:ext>
                  </a:extLst>
                </p:cNvPr>
                <p:cNvSpPr txBox="1"/>
                <p:nvPr/>
              </p:nvSpPr>
              <p:spPr>
                <a:xfrm rot="2736377">
                  <a:off x="3162930" y="1833364"/>
                  <a:ext cx="868031" cy="578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B7078A3C-16FC-4285-9E13-29D34E6A1249}"/>
                  </a:ext>
                </a:extLst>
              </p:cNvPr>
              <p:cNvCxnSpPr>
                <a:cxnSpLocks/>
                <a:endCxn id="139" idx="2"/>
              </p:cNvCxnSpPr>
              <p:nvPr/>
            </p:nvCxnSpPr>
            <p:spPr>
              <a:xfrm flipV="1">
                <a:off x="1504076" y="1601277"/>
                <a:ext cx="1036437" cy="18707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2" name="Oval 241">
            <a:extLst>
              <a:ext uri="{FF2B5EF4-FFF2-40B4-BE49-F238E27FC236}">
                <a16:creationId xmlns:a16="http://schemas.microsoft.com/office/drawing/2014/main" id="{F8066804-1A06-4382-B123-C8AFAC060AB9}"/>
              </a:ext>
            </a:extLst>
          </p:cNvPr>
          <p:cNvSpPr/>
          <p:nvPr/>
        </p:nvSpPr>
        <p:spPr>
          <a:xfrm>
            <a:off x="7088935" y="2608661"/>
            <a:ext cx="344126" cy="31076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12E2023-5B5B-4977-9047-81C9B1941AF9}"/>
              </a:ext>
            </a:extLst>
          </p:cNvPr>
          <p:cNvSpPr txBox="1"/>
          <p:nvPr/>
        </p:nvSpPr>
        <p:spPr>
          <a:xfrm>
            <a:off x="1672288" y="245273"/>
            <a:ext cx="486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RNN-Multiple Sequences to One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29D43F55-1935-4D4C-8D0C-189AEA4C0E50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2696402" y="1756830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B8CBDEB-1FFC-430C-B863-2B808D5DEFFC}"/>
              </a:ext>
            </a:extLst>
          </p:cNvPr>
          <p:cNvCxnSpPr/>
          <p:nvPr/>
        </p:nvCxnSpPr>
        <p:spPr>
          <a:xfrm>
            <a:off x="506963" y="1455409"/>
            <a:ext cx="0" cy="30729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81230B3-761C-4BF8-92CF-29D4A10BE4CB}"/>
              </a:ext>
            </a:extLst>
          </p:cNvPr>
          <p:cNvCxnSpPr>
            <a:cxnSpLocks/>
          </p:cNvCxnSpPr>
          <p:nvPr/>
        </p:nvCxnSpPr>
        <p:spPr>
          <a:xfrm>
            <a:off x="5429168" y="1730253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2EF0B93-920B-4D9F-AECC-066CAE142930}"/>
              </a:ext>
            </a:extLst>
          </p:cNvPr>
          <p:cNvCxnSpPr>
            <a:cxnSpLocks/>
          </p:cNvCxnSpPr>
          <p:nvPr/>
        </p:nvCxnSpPr>
        <p:spPr>
          <a:xfrm>
            <a:off x="4055003" y="1744355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CE19B2F-C674-4A11-82C7-ACC111473075}"/>
              </a:ext>
            </a:extLst>
          </p:cNvPr>
          <p:cNvCxnSpPr>
            <a:cxnSpLocks/>
          </p:cNvCxnSpPr>
          <p:nvPr/>
        </p:nvCxnSpPr>
        <p:spPr>
          <a:xfrm>
            <a:off x="2690190" y="2188558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A03B99F-8190-4B8A-8D3F-E0D19ADEC069}"/>
              </a:ext>
            </a:extLst>
          </p:cNvPr>
          <p:cNvCxnSpPr>
            <a:cxnSpLocks/>
          </p:cNvCxnSpPr>
          <p:nvPr/>
        </p:nvCxnSpPr>
        <p:spPr>
          <a:xfrm>
            <a:off x="5432492" y="2162051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01A884B-557C-4D2D-BBC9-8563095F3B08}"/>
              </a:ext>
            </a:extLst>
          </p:cNvPr>
          <p:cNvCxnSpPr>
            <a:cxnSpLocks/>
          </p:cNvCxnSpPr>
          <p:nvPr/>
        </p:nvCxnSpPr>
        <p:spPr>
          <a:xfrm>
            <a:off x="4048625" y="2186957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137CBFD-0A31-4AE3-904D-4BDFCB349F8C}"/>
              </a:ext>
            </a:extLst>
          </p:cNvPr>
          <p:cNvCxnSpPr>
            <a:cxnSpLocks/>
          </p:cNvCxnSpPr>
          <p:nvPr/>
        </p:nvCxnSpPr>
        <p:spPr>
          <a:xfrm>
            <a:off x="2700217" y="2581035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F1E82B6-0F04-459F-A2D1-F1EFA2CB47AB}"/>
              </a:ext>
            </a:extLst>
          </p:cNvPr>
          <p:cNvCxnSpPr>
            <a:cxnSpLocks/>
          </p:cNvCxnSpPr>
          <p:nvPr/>
        </p:nvCxnSpPr>
        <p:spPr>
          <a:xfrm>
            <a:off x="5442221" y="2528958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A062521-BA9D-4A69-90D6-E8AFFC1D7BC8}"/>
              </a:ext>
            </a:extLst>
          </p:cNvPr>
          <p:cNvCxnSpPr>
            <a:cxnSpLocks/>
          </p:cNvCxnSpPr>
          <p:nvPr/>
        </p:nvCxnSpPr>
        <p:spPr>
          <a:xfrm>
            <a:off x="4050312" y="2560170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293C1B5-3C94-4C04-9D91-5AE9B4C81B72}"/>
              </a:ext>
            </a:extLst>
          </p:cNvPr>
          <p:cNvCxnSpPr>
            <a:cxnSpLocks/>
          </p:cNvCxnSpPr>
          <p:nvPr/>
        </p:nvCxnSpPr>
        <p:spPr>
          <a:xfrm>
            <a:off x="2695254" y="2982223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B725333-0DFF-4592-A371-9F28DE90C8DA}"/>
              </a:ext>
            </a:extLst>
          </p:cNvPr>
          <p:cNvCxnSpPr>
            <a:cxnSpLocks/>
          </p:cNvCxnSpPr>
          <p:nvPr/>
        </p:nvCxnSpPr>
        <p:spPr>
          <a:xfrm>
            <a:off x="5462665" y="2930583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5CEBC29-FA35-4BD2-82C5-4FD15ACE8392}"/>
              </a:ext>
            </a:extLst>
          </p:cNvPr>
          <p:cNvCxnSpPr>
            <a:cxnSpLocks/>
          </p:cNvCxnSpPr>
          <p:nvPr/>
        </p:nvCxnSpPr>
        <p:spPr>
          <a:xfrm>
            <a:off x="4070843" y="2960318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82E8603-F166-4FD5-A320-93B6538A76AD}"/>
              </a:ext>
            </a:extLst>
          </p:cNvPr>
          <p:cNvCxnSpPr>
            <a:cxnSpLocks/>
          </p:cNvCxnSpPr>
          <p:nvPr/>
        </p:nvCxnSpPr>
        <p:spPr>
          <a:xfrm>
            <a:off x="2698115" y="3406282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11F4F12-6BF3-476E-858C-CF3F420CAD38}"/>
              </a:ext>
            </a:extLst>
          </p:cNvPr>
          <p:cNvCxnSpPr>
            <a:cxnSpLocks/>
          </p:cNvCxnSpPr>
          <p:nvPr/>
        </p:nvCxnSpPr>
        <p:spPr>
          <a:xfrm>
            <a:off x="5456863" y="3377408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EB7EACB-5EA7-4F05-864C-E641AA7E6D84}"/>
              </a:ext>
            </a:extLst>
          </p:cNvPr>
          <p:cNvCxnSpPr>
            <a:cxnSpLocks/>
          </p:cNvCxnSpPr>
          <p:nvPr/>
        </p:nvCxnSpPr>
        <p:spPr>
          <a:xfrm>
            <a:off x="4065041" y="3407143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73C5AD-6D2B-4E80-B664-9C046B814C30}"/>
              </a:ext>
            </a:extLst>
          </p:cNvPr>
          <p:cNvCxnSpPr>
            <a:cxnSpLocks/>
          </p:cNvCxnSpPr>
          <p:nvPr/>
        </p:nvCxnSpPr>
        <p:spPr>
          <a:xfrm>
            <a:off x="2698115" y="3802785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498416E-7904-48C9-8583-4A8AEBF38297}"/>
              </a:ext>
            </a:extLst>
          </p:cNvPr>
          <p:cNvCxnSpPr>
            <a:cxnSpLocks/>
          </p:cNvCxnSpPr>
          <p:nvPr/>
        </p:nvCxnSpPr>
        <p:spPr>
          <a:xfrm>
            <a:off x="5456863" y="3760061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50D9246-76F7-43C8-A3A3-2D2AEC088DD7}"/>
              </a:ext>
            </a:extLst>
          </p:cNvPr>
          <p:cNvCxnSpPr>
            <a:cxnSpLocks/>
          </p:cNvCxnSpPr>
          <p:nvPr/>
        </p:nvCxnSpPr>
        <p:spPr>
          <a:xfrm>
            <a:off x="4065041" y="3789796"/>
            <a:ext cx="11604" cy="3107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580228BD-B0BB-4DDC-BD55-94DA22814B5E}"/>
              </a:ext>
            </a:extLst>
          </p:cNvPr>
          <p:cNvCxnSpPr>
            <a:cxnSpLocks/>
            <a:stCxn id="332" idx="6"/>
            <a:endCxn id="242" idx="2"/>
          </p:cNvCxnSpPr>
          <p:nvPr/>
        </p:nvCxnSpPr>
        <p:spPr>
          <a:xfrm flipV="1">
            <a:off x="5620562" y="2764043"/>
            <a:ext cx="1468373" cy="122507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E419D29-7BD9-449E-8699-07B8DD4673ED}"/>
              </a:ext>
            </a:extLst>
          </p:cNvPr>
          <p:cNvSpPr txBox="1"/>
          <p:nvPr/>
        </p:nvSpPr>
        <p:spPr>
          <a:xfrm>
            <a:off x="2463618" y="4780826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B6DA4D8-6055-4BED-AFAC-DADE6804262E}"/>
              </a:ext>
            </a:extLst>
          </p:cNvPr>
          <p:cNvSpPr txBox="1"/>
          <p:nvPr/>
        </p:nvSpPr>
        <p:spPr>
          <a:xfrm>
            <a:off x="3836124" y="4774044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950FE48-FFF5-46CB-8BF1-56C793E94313}"/>
              </a:ext>
            </a:extLst>
          </p:cNvPr>
          <p:cNvSpPr txBox="1"/>
          <p:nvPr/>
        </p:nvSpPr>
        <p:spPr>
          <a:xfrm>
            <a:off x="5199077" y="4774043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AA00D26-5CB8-4B5B-82CF-8A9C2E8B8D50}"/>
              </a:ext>
            </a:extLst>
          </p:cNvPr>
          <p:cNvSpPr txBox="1"/>
          <p:nvPr/>
        </p:nvSpPr>
        <p:spPr>
          <a:xfrm>
            <a:off x="7035002" y="4780826"/>
            <a:ext cx="97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Layer</a:t>
            </a:r>
          </a:p>
        </p:txBody>
      </p:sp>
      <p:sp>
        <p:nvSpPr>
          <p:cNvPr id="371" name="Cube 370">
            <a:extLst>
              <a:ext uri="{FF2B5EF4-FFF2-40B4-BE49-F238E27FC236}">
                <a16:creationId xmlns:a16="http://schemas.microsoft.com/office/drawing/2014/main" id="{29D0FCA7-2146-4042-9B96-5F4EECD63C23}"/>
              </a:ext>
            </a:extLst>
          </p:cNvPr>
          <p:cNvSpPr/>
          <p:nvPr/>
        </p:nvSpPr>
        <p:spPr>
          <a:xfrm>
            <a:off x="7832868" y="2407229"/>
            <a:ext cx="587828" cy="533692"/>
          </a:xfrm>
          <a:prstGeom prst="cube">
            <a:avLst>
              <a:gd name="adj" fmla="val 36432"/>
            </a:avLst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057FA4C5-717B-412D-AD64-A12AE893A3D7}"/>
              </a:ext>
            </a:extLst>
          </p:cNvPr>
          <p:cNvCxnSpPr>
            <a:cxnSpLocks/>
            <a:stCxn id="242" idx="6"/>
            <a:endCxn id="371" idx="2"/>
          </p:cNvCxnSpPr>
          <p:nvPr/>
        </p:nvCxnSpPr>
        <p:spPr>
          <a:xfrm>
            <a:off x="7433061" y="2764043"/>
            <a:ext cx="399807" cy="724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A04264E-B5F5-4ADC-90F9-57C7EC4B2A29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5612835" y="2764043"/>
            <a:ext cx="1476100" cy="80920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D261078-46B9-4B57-94D5-2F47ED90C107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5605177" y="2764043"/>
            <a:ext cx="1483758" cy="46480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9060B7C-530B-4001-B49D-F02D6E706D96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5596275" y="2764043"/>
            <a:ext cx="1492660" cy="232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962066A-73BD-4B38-AF7A-791E1928A467}"/>
              </a:ext>
            </a:extLst>
          </p:cNvPr>
          <p:cNvCxnSpPr>
            <a:cxnSpLocks/>
            <a:endCxn id="242" idx="2"/>
          </p:cNvCxnSpPr>
          <p:nvPr/>
        </p:nvCxnSpPr>
        <p:spPr>
          <a:xfrm>
            <a:off x="5621294" y="2389257"/>
            <a:ext cx="1467641" cy="37478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1A4FD6A-3852-4BD7-AE2E-98801F244A2F}"/>
              </a:ext>
            </a:extLst>
          </p:cNvPr>
          <p:cNvCxnSpPr>
            <a:cxnSpLocks/>
            <a:endCxn id="242" idx="2"/>
          </p:cNvCxnSpPr>
          <p:nvPr/>
        </p:nvCxnSpPr>
        <p:spPr>
          <a:xfrm>
            <a:off x="5611996" y="2009031"/>
            <a:ext cx="1476939" cy="7550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43360CA-3A63-4EDB-91A6-9CA3993C088F}"/>
              </a:ext>
            </a:extLst>
          </p:cNvPr>
          <p:cNvCxnSpPr>
            <a:cxnSpLocks/>
            <a:endCxn id="242" idx="2"/>
          </p:cNvCxnSpPr>
          <p:nvPr/>
        </p:nvCxnSpPr>
        <p:spPr>
          <a:xfrm>
            <a:off x="5612762" y="1575144"/>
            <a:ext cx="1476173" cy="118889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1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466E55D-9BE3-4F69-B3F0-1C15CE1D629A}"/>
              </a:ext>
            </a:extLst>
          </p:cNvPr>
          <p:cNvCxnSpPr>
            <a:cxnSpLocks/>
          </p:cNvCxnSpPr>
          <p:nvPr/>
        </p:nvCxnSpPr>
        <p:spPr>
          <a:xfrm>
            <a:off x="7892668" y="2807453"/>
            <a:ext cx="2627039" cy="960065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0062AAE-9924-4059-BC33-2CCFFDA482A3}"/>
              </a:ext>
            </a:extLst>
          </p:cNvPr>
          <p:cNvCxnSpPr>
            <a:cxnSpLocks/>
          </p:cNvCxnSpPr>
          <p:nvPr/>
        </p:nvCxnSpPr>
        <p:spPr>
          <a:xfrm flipV="1">
            <a:off x="2204108" y="1918812"/>
            <a:ext cx="2365403" cy="2564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A6D4A37-9C17-462E-90E4-D6FB4913EFCC}"/>
              </a:ext>
            </a:extLst>
          </p:cNvPr>
          <p:cNvCxnSpPr>
            <a:cxnSpLocks/>
          </p:cNvCxnSpPr>
          <p:nvPr/>
        </p:nvCxnSpPr>
        <p:spPr>
          <a:xfrm flipV="1">
            <a:off x="2181706" y="2323541"/>
            <a:ext cx="2387805" cy="9933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212E2023-5B5B-4977-9047-81C9B1941AF9}"/>
              </a:ext>
            </a:extLst>
          </p:cNvPr>
          <p:cNvSpPr txBox="1"/>
          <p:nvPr/>
        </p:nvSpPr>
        <p:spPr>
          <a:xfrm>
            <a:off x="3783917" y="305727"/>
            <a:ext cx="475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CNN-Convolution 1D Layer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09622-E636-4F5A-93DD-730A2963C5A8}"/>
              </a:ext>
            </a:extLst>
          </p:cNvPr>
          <p:cNvGrpSpPr/>
          <p:nvPr/>
        </p:nvGrpSpPr>
        <p:grpSpPr>
          <a:xfrm>
            <a:off x="438819" y="1303009"/>
            <a:ext cx="1770902" cy="3666249"/>
            <a:chOff x="438819" y="1303009"/>
            <a:chExt cx="1770902" cy="3666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1CA361-1620-422E-8955-2191D385B26F}"/>
                </a:ext>
              </a:extLst>
            </p:cNvPr>
            <p:cNvGrpSpPr/>
            <p:nvPr/>
          </p:nvGrpSpPr>
          <p:grpSpPr>
            <a:xfrm rot="5400000">
              <a:off x="-121753" y="2637783"/>
              <a:ext cx="3571290" cy="1091659"/>
              <a:chOff x="1362271" y="3631478"/>
              <a:chExt cx="3571290" cy="109165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2101355-5DD4-4687-8841-29DCAE216495}"/>
                  </a:ext>
                </a:extLst>
              </p:cNvPr>
              <p:cNvGrpSpPr/>
              <p:nvPr/>
            </p:nvGrpSpPr>
            <p:grpSpPr>
              <a:xfrm>
                <a:off x="1734329" y="3631478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6F17619-9CA6-4569-BD91-CAEF18A6F51B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34" name="Cube 33">
                    <a:extLst>
                      <a:ext uri="{FF2B5EF4-FFF2-40B4-BE49-F238E27FC236}">
                        <a16:creationId xmlns:a16="http://schemas.microsoft.com/office/drawing/2014/main" id="{B75B2998-C47C-4C01-BA4E-7421B4AEF2EA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Cube 34">
                    <a:extLst>
                      <a:ext uri="{FF2B5EF4-FFF2-40B4-BE49-F238E27FC236}">
                        <a16:creationId xmlns:a16="http://schemas.microsoft.com/office/drawing/2014/main" id="{6D48048E-01D8-4E64-8D5D-C9D7639D4A69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Cube 35">
                    <a:extLst>
                      <a:ext uri="{FF2B5EF4-FFF2-40B4-BE49-F238E27FC236}">
                        <a16:creationId xmlns:a16="http://schemas.microsoft.com/office/drawing/2014/main" id="{C4CF6B56-CEB1-4817-9804-E4B308C1292B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Cube 36">
                    <a:extLst>
                      <a:ext uri="{FF2B5EF4-FFF2-40B4-BE49-F238E27FC236}">
                        <a16:creationId xmlns:a16="http://schemas.microsoft.com/office/drawing/2014/main" id="{B3CE8D2D-43E5-4D36-8FD0-76FE32490A03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Cube 37">
                    <a:extLst>
                      <a:ext uri="{FF2B5EF4-FFF2-40B4-BE49-F238E27FC236}">
                        <a16:creationId xmlns:a16="http://schemas.microsoft.com/office/drawing/2014/main" id="{7CE08EA1-A80C-4347-AA99-42976AAB6C1B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Cube 38">
                    <a:extLst>
                      <a:ext uri="{FF2B5EF4-FFF2-40B4-BE49-F238E27FC236}">
                        <a16:creationId xmlns:a16="http://schemas.microsoft.com/office/drawing/2014/main" id="{9D803FE8-5291-43A9-A273-656DA9903B55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ube 39">
                    <a:extLst>
                      <a:ext uri="{FF2B5EF4-FFF2-40B4-BE49-F238E27FC236}">
                        <a16:creationId xmlns:a16="http://schemas.microsoft.com/office/drawing/2014/main" id="{02233EED-A112-4EEB-8F05-5A58BB537057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4B224CC-F2A5-4C30-8DCD-521D697AFD6E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27" name="Cube 26">
                    <a:extLst>
                      <a:ext uri="{FF2B5EF4-FFF2-40B4-BE49-F238E27FC236}">
                        <a16:creationId xmlns:a16="http://schemas.microsoft.com/office/drawing/2014/main" id="{791876B0-AC6D-44E7-994D-2A6322A85E3A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Cube 27">
                    <a:extLst>
                      <a:ext uri="{FF2B5EF4-FFF2-40B4-BE49-F238E27FC236}">
                        <a16:creationId xmlns:a16="http://schemas.microsoft.com/office/drawing/2014/main" id="{5A58C6A4-40D5-4CA0-966C-5BC6BCD85AC7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Cube 28">
                    <a:extLst>
                      <a:ext uri="{FF2B5EF4-FFF2-40B4-BE49-F238E27FC236}">
                        <a16:creationId xmlns:a16="http://schemas.microsoft.com/office/drawing/2014/main" id="{588E527C-AC8D-425E-B8E6-89AC9EEB877A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ube 29">
                    <a:extLst>
                      <a:ext uri="{FF2B5EF4-FFF2-40B4-BE49-F238E27FC236}">
                        <a16:creationId xmlns:a16="http://schemas.microsoft.com/office/drawing/2014/main" id="{E437A267-3E34-4F5B-8FB5-994C07A4C768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Cube 30">
                    <a:extLst>
                      <a:ext uri="{FF2B5EF4-FFF2-40B4-BE49-F238E27FC236}">
                        <a16:creationId xmlns:a16="http://schemas.microsoft.com/office/drawing/2014/main" id="{3F4A0637-C8CA-4847-B512-4499F8AF9E75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Cube 31">
                    <a:extLst>
                      <a:ext uri="{FF2B5EF4-FFF2-40B4-BE49-F238E27FC236}">
                        <a16:creationId xmlns:a16="http://schemas.microsoft.com/office/drawing/2014/main" id="{A69E3D73-6D39-41D5-88E4-3BBF00D58A8F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Cube 32">
                    <a:extLst>
                      <a:ext uri="{FF2B5EF4-FFF2-40B4-BE49-F238E27FC236}">
                        <a16:creationId xmlns:a16="http://schemas.microsoft.com/office/drawing/2014/main" id="{6A5DC33B-2EE5-4375-907E-C52432F637C7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CB51576-FDBA-47C9-9C55-E6954521D40C}"/>
                  </a:ext>
                </a:extLst>
              </p:cNvPr>
              <p:cNvGrpSpPr/>
              <p:nvPr/>
            </p:nvGrpSpPr>
            <p:grpSpPr>
              <a:xfrm>
                <a:off x="1362271" y="3992870"/>
                <a:ext cx="3199232" cy="730267"/>
                <a:chOff x="1362271" y="3992870"/>
                <a:chExt cx="3199232" cy="73026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F648817-53D0-4BD3-BAE8-36DC68DBEDAB}"/>
                    </a:ext>
                  </a:extLst>
                </p:cNvPr>
                <p:cNvGrpSpPr/>
                <p:nvPr/>
              </p:nvGrpSpPr>
              <p:grpSpPr>
                <a:xfrm>
                  <a:off x="1561324" y="3992870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18" name="Cube 17">
                    <a:extLst>
                      <a:ext uri="{FF2B5EF4-FFF2-40B4-BE49-F238E27FC236}">
                        <a16:creationId xmlns:a16="http://schemas.microsoft.com/office/drawing/2014/main" id="{6442FD38-22B9-46CE-A727-46147A726EFF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Cube 18">
                    <a:extLst>
                      <a:ext uri="{FF2B5EF4-FFF2-40B4-BE49-F238E27FC236}">
                        <a16:creationId xmlns:a16="http://schemas.microsoft.com/office/drawing/2014/main" id="{E9F7415B-A9F8-4C0A-8D5D-47C425F9711C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ube 19">
                    <a:extLst>
                      <a:ext uri="{FF2B5EF4-FFF2-40B4-BE49-F238E27FC236}">
                        <a16:creationId xmlns:a16="http://schemas.microsoft.com/office/drawing/2014/main" id="{D89792DE-C6EC-4007-8736-B4243146B42D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ube 20">
                    <a:extLst>
                      <a:ext uri="{FF2B5EF4-FFF2-40B4-BE49-F238E27FC236}">
                        <a16:creationId xmlns:a16="http://schemas.microsoft.com/office/drawing/2014/main" id="{A2834E37-2CE6-4D16-AC43-EB394C92FB65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Cube 21">
                    <a:extLst>
                      <a:ext uri="{FF2B5EF4-FFF2-40B4-BE49-F238E27FC236}">
                        <a16:creationId xmlns:a16="http://schemas.microsoft.com/office/drawing/2014/main" id="{DFD210A5-D52F-4E09-BA2E-F06686FC6B33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Cube 22">
                    <a:extLst>
                      <a:ext uri="{FF2B5EF4-FFF2-40B4-BE49-F238E27FC236}">
                        <a16:creationId xmlns:a16="http://schemas.microsoft.com/office/drawing/2014/main" id="{33AE435D-82C4-4986-9724-D1694AB59BBA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Cube 23">
                    <a:extLst>
                      <a:ext uri="{FF2B5EF4-FFF2-40B4-BE49-F238E27FC236}">
                        <a16:creationId xmlns:a16="http://schemas.microsoft.com/office/drawing/2014/main" id="{62017E98-7C61-450D-8EE4-4388064DA9C7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40730994-2B49-40DF-A169-6D498166F75A}"/>
                    </a:ext>
                  </a:extLst>
                </p:cNvPr>
                <p:cNvGrpSpPr/>
                <p:nvPr/>
              </p:nvGrpSpPr>
              <p:grpSpPr>
                <a:xfrm>
                  <a:off x="1362271" y="4185703"/>
                  <a:ext cx="3000179" cy="537434"/>
                  <a:chOff x="1362271" y="4185703"/>
                  <a:chExt cx="3000179" cy="537434"/>
                </a:xfrm>
              </p:grpSpPr>
              <p:sp>
                <p:nvSpPr>
                  <p:cNvPr id="11" name="Cube 10">
                    <a:extLst>
                      <a:ext uri="{FF2B5EF4-FFF2-40B4-BE49-F238E27FC236}">
                        <a16:creationId xmlns:a16="http://schemas.microsoft.com/office/drawing/2014/main" id="{5D7F258F-22F2-429D-9FE9-6D0579E62C41}"/>
                      </a:ext>
                    </a:extLst>
                  </p:cNvPr>
                  <p:cNvSpPr/>
                  <p:nvPr/>
                </p:nvSpPr>
                <p:spPr>
                  <a:xfrm>
                    <a:off x="1362271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Cube 11">
                    <a:extLst>
                      <a:ext uri="{FF2B5EF4-FFF2-40B4-BE49-F238E27FC236}">
                        <a16:creationId xmlns:a16="http://schemas.microsoft.com/office/drawing/2014/main" id="{701812DA-4C9B-4BD3-80E4-A5C21B095BB2}"/>
                      </a:ext>
                    </a:extLst>
                  </p:cNvPr>
                  <p:cNvSpPr/>
                  <p:nvPr/>
                </p:nvSpPr>
                <p:spPr>
                  <a:xfrm>
                    <a:off x="176659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Cube 12">
                    <a:extLst>
                      <a:ext uri="{FF2B5EF4-FFF2-40B4-BE49-F238E27FC236}">
                        <a16:creationId xmlns:a16="http://schemas.microsoft.com/office/drawing/2014/main" id="{926DA15A-356E-4C4A-9A6A-2B363B83275D}"/>
                      </a:ext>
                    </a:extLst>
                  </p:cNvPr>
                  <p:cNvSpPr/>
                  <p:nvPr/>
                </p:nvSpPr>
                <p:spPr>
                  <a:xfrm>
                    <a:off x="2172479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Cube 13">
                    <a:extLst>
                      <a:ext uri="{FF2B5EF4-FFF2-40B4-BE49-F238E27FC236}">
                        <a16:creationId xmlns:a16="http://schemas.microsoft.com/office/drawing/2014/main" id="{57992485-3D1A-44DF-93DC-AB000371566E}"/>
                      </a:ext>
                    </a:extLst>
                  </p:cNvPr>
                  <p:cNvSpPr/>
                  <p:nvPr/>
                </p:nvSpPr>
                <p:spPr>
                  <a:xfrm>
                    <a:off x="2588470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Cube 14">
                    <a:extLst>
                      <a:ext uri="{FF2B5EF4-FFF2-40B4-BE49-F238E27FC236}">
                        <a16:creationId xmlns:a16="http://schemas.microsoft.com/office/drawing/2014/main" id="{F28203A4-E288-43BA-B01B-658B667A4CEB}"/>
                      </a:ext>
                    </a:extLst>
                  </p:cNvPr>
                  <p:cNvSpPr/>
                  <p:nvPr/>
                </p:nvSpPr>
                <p:spPr>
                  <a:xfrm>
                    <a:off x="2982687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Cube 15">
                    <a:extLst>
                      <a:ext uri="{FF2B5EF4-FFF2-40B4-BE49-F238E27FC236}">
                        <a16:creationId xmlns:a16="http://schemas.microsoft.com/office/drawing/2014/main" id="{CB8F4CC5-E1EC-47C9-A91F-6D844CD701BB}"/>
                      </a:ext>
                    </a:extLst>
                  </p:cNvPr>
                  <p:cNvSpPr/>
                  <p:nvPr/>
                </p:nvSpPr>
                <p:spPr>
                  <a:xfrm>
                    <a:off x="3380405" y="4189445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Cube 16">
                    <a:extLst>
                      <a:ext uri="{FF2B5EF4-FFF2-40B4-BE49-F238E27FC236}">
                        <a16:creationId xmlns:a16="http://schemas.microsoft.com/office/drawing/2014/main" id="{FC687232-873E-4ED1-9611-ED987DA91370}"/>
                      </a:ext>
                    </a:extLst>
                  </p:cNvPr>
                  <p:cNvSpPr/>
                  <p:nvPr/>
                </p:nvSpPr>
                <p:spPr>
                  <a:xfrm>
                    <a:off x="3774622" y="4185703"/>
                    <a:ext cx="587828" cy="533692"/>
                  </a:xfrm>
                  <a:prstGeom prst="cube">
                    <a:avLst>
                      <a:gd name="adj" fmla="val 36432"/>
                    </a:avLst>
                  </a:prstGeom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513FB3-7024-4778-8359-4F0BB868975A}"/>
                </a:ext>
              </a:extLst>
            </p:cNvPr>
            <p:cNvSpPr txBox="1"/>
            <p:nvPr/>
          </p:nvSpPr>
          <p:spPr>
            <a:xfrm>
              <a:off x="1097530" y="1415852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EC8436-0F4B-416F-8C05-92144756FF88}"/>
                </a:ext>
              </a:extLst>
            </p:cNvPr>
            <p:cNvSpPr txBox="1"/>
            <p:nvPr/>
          </p:nvSpPr>
          <p:spPr>
            <a:xfrm>
              <a:off x="1096396" y="181940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F48A9-0D0A-4B09-87B8-7120FDFE7A20}"/>
                </a:ext>
              </a:extLst>
            </p:cNvPr>
            <p:cNvSpPr txBox="1"/>
            <p:nvPr/>
          </p:nvSpPr>
          <p:spPr>
            <a:xfrm>
              <a:off x="1090373" y="2213803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745200-0740-450E-80B3-1221555F9DC3}"/>
                </a:ext>
              </a:extLst>
            </p:cNvPr>
            <p:cNvSpPr txBox="1"/>
            <p:nvPr/>
          </p:nvSpPr>
          <p:spPr>
            <a:xfrm>
              <a:off x="1089233" y="2627084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753BAD-4F5A-484E-8129-3501CBCF58EB}"/>
                </a:ext>
              </a:extLst>
            </p:cNvPr>
            <p:cNvSpPr txBox="1"/>
            <p:nvPr/>
          </p:nvSpPr>
          <p:spPr>
            <a:xfrm>
              <a:off x="1098762" y="3028816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2CEA45-DB94-42FE-A894-4DFCAD0A87D4}"/>
                </a:ext>
              </a:extLst>
            </p:cNvPr>
            <p:cNvSpPr txBox="1"/>
            <p:nvPr/>
          </p:nvSpPr>
          <p:spPr>
            <a:xfrm>
              <a:off x="1096396" y="3417900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163D54-03DC-4D8E-A386-A807CD7916A4}"/>
                </a:ext>
              </a:extLst>
            </p:cNvPr>
            <p:cNvSpPr txBox="1"/>
            <p:nvPr/>
          </p:nvSpPr>
          <p:spPr>
            <a:xfrm>
              <a:off x="1089233" y="3815763"/>
              <a:ext cx="5418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3C5DA6-BDCE-4400-84AF-DFC621A0E60D}"/>
                </a:ext>
              </a:extLst>
            </p:cNvPr>
            <p:cNvSpPr txBox="1"/>
            <p:nvPr/>
          </p:nvSpPr>
          <p:spPr>
            <a:xfrm rot="5400000">
              <a:off x="-1034739" y="2776567"/>
              <a:ext cx="331644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Sequences (Time series)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7D8314-AB4A-47AB-A686-443CD8D84EF8}"/>
                </a:ext>
              </a:extLst>
            </p:cNvPr>
            <p:cNvSpPr txBox="1"/>
            <p:nvPr/>
          </p:nvSpPr>
          <p:spPr>
            <a:xfrm rot="2608335">
              <a:off x="1014222" y="4585538"/>
              <a:ext cx="991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Features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B8CBDEB-1FFC-430C-B863-2B808D5DEFFC}"/>
                </a:ext>
              </a:extLst>
            </p:cNvPr>
            <p:cNvCxnSpPr/>
            <p:nvPr/>
          </p:nvCxnSpPr>
          <p:spPr>
            <a:xfrm>
              <a:off x="506963" y="1455409"/>
              <a:ext cx="0" cy="307297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89786F-DDB6-442B-AA15-19CDC05F32FB}"/>
              </a:ext>
            </a:extLst>
          </p:cNvPr>
          <p:cNvGrpSpPr/>
          <p:nvPr/>
        </p:nvGrpSpPr>
        <p:grpSpPr>
          <a:xfrm>
            <a:off x="1477583" y="1425712"/>
            <a:ext cx="728397" cy="1935695"/>
            <a:chOff x="1477583" y="1425712"/>
            <a:chExt cx="728397" cy="193569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A0FE08-1E39-40B3-844E-20DFCD4BD3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5980" y="2162952"/>
              <a:ext cx="0" cy="1198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4E521B2A-7499-4683-A373-7ACA281992AC}"/>
                </a:ext>
              </a:extLst>
            </p:cNvPr>
            <p:cNvCxnSpPr>
              <a:cxnSpLocks/>
            </p:cNvCxnSpPr>
            <p:nvPr/>
          </p:nvCxnSpPr>
          <p:spPr>
            <a:xfrm>
              <a:off x="1479455" y="1425712"/>
              <a:ext cx="0" cy="1198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32120D0-8DB6-459A-98AB-5139ECA9006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455" y="1455409"/>
              <a:ext cx="726525" cy="719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B63B35E7-956A-4CBC-A9CC-FB936A638D62}"/>
                </a:ext>
              </a:extLst>
            </p:cNvPr>
            <p:cNvCxnSpPr>
              <a:cxnSpLocks/>
            </p:cNvCxnSpPr>
            <p:nvPr/>
          </p:nvCxnSpPr>
          <p:spPr>
            <a:xfrm>
              <a:off x="1477583" y="2597557"/>
              <a:ext cx="726525" cy="7193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B0390-ABB7-48DA-B588-FF1A25048060}"/>
              </a:ext>
            </a:extLst>
          </p:cNvPr>
          <p:cNvCxnSpPr>
            <a:cxnSpLocks/>
          </p:cNvCxnSpPr>
          <p:nvPr/>
        </p:nvCxnSpPr>
        <p:spPr>
          <a:xfrm>
            <a:off x="1477583" y="1466136"/>
            <a:ext cx="2866536" cy="435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4F8BDD1C-58FF-4749-AC6E-C5C2F6922DD4}"/>
              </a:ext>
            </a:extLst>
          </p:cNvPr>
          <p:cNvCxnSpPr>
            <a:cxnSpLocks/>
          </p:cNvCxnSpPr>
          <p:nvPr/>
        </p:nvCxnSpPr>
        <p:spPr>
          <a:xfrm flipV="1">
            <a:off x="1477582" y="2311217"/>
            <a:ext cx="2866537" cy="2863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BE32E7D-92C4-455D-91AB-6170CAA6EBB4}"/>
              </a:ext>
            </a:extLst>
          </p:cNvPr>
          <p:cNvSpPr txBox="1"/>
          <p:nvPr/>
        </p:nvSpPr>
        <p:spPr>
          <a:xfrm>
            <a:off x="2239583" y="2059451"/>
            <a:ext cx="15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1 (size 3)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3340C0AA-1406-404B-B8FD-9B76CE86973B}"/>
              </a:ext>
            </a:extLst>
          </p:cNvPr>
          <p:cNvSpPr/>
          <p:nvPr/>
        </p:nvSpPr>
        <p:spPr>
          <a:xfrm rot="5400000">
            <a:off x="5949042" y="-46526"/>
            <a:ext cx="230684" cy="3566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3166CA-C48C-4319-9EE5-81C883FD7F02}"/>
              </a:ext>
            </a:extLst>
          </p:cNvPr>
          <p:cNvSpPr txBox="1"/>
          <p:nvPr/>
        </p:nvSpPr>
        <p:spPr>
          <a:xfrm>
            <a:off x="4515507" y="1137163"/>
            <a:ext cx="33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filters to generate 10 columns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67E6B15-CA48-4522-9B9E-65FCD88D8AC9}"/>
              </a:ext>
            </a:extLst>
          </p:cNvPr>
          <p:cNvSpPr/>
          <p:nvPr/>
        </p:nvSpPr>
        <p:spPr>
          <a:xfrm rot="10800000">
            <a:off x="7962463" y="1901706"/>
            <a:ext cx="246104" cy="220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7" name="Table 89">
            <a:extLst>
              <a:ext uri="{FF2B5EF4-FFF2-40B4-BE49-F238E27FC236}">
                <a16:creationId xmlns:a16="http://schemas.microsoft.com/office/drawing/2014/main" id="{57EAE813-2C8D-4469-9499-C1C13B67A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39241"/>
              </p:ext>
            </p:extLst>
          </p:nvPr>
        </p:nvGraphicFramePr>
        <p:xfrm>
          <a:off x="4281530" y="1901705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761CDBDE-9538-4F12-8891-C26EC8DC8D89}"/>
              </a:ext>
            </a:extLst>
          </p:cNvPr>
          <p:cNvCxnSpPr>
            <a:cxnSpLocks/>
          </p:cNvCxnSpPr>
          <p:nvPr/>
        </p:nvCxnSpPr>
        <p:spPr>
          <a:xfrm>
            <a:off x="3151312" y="2961233"/>
            <a:ext cx="0" cy="180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9" name="Table 89">
            <a:extLst>
              <a:ext uri="{FF2B5EF4-FFF2-40B4-BE49-F238E27FC236}">
                <a16:creationId xmlns:a16="http://schemas.microsoft.com/office/drawing/2014/main" id="{9FC4685A-906D-43E6-8501-AF23D4D6C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29775"/>
              </p:ext>
            </p:extLst>
          </p:nvPr>
        </p:nvGraphicFramePr>
        <p:xfrm>
          <a:off x="4633495" y="1901705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graphicFrame>
        <p:nvGraphicFramePr>
          <p:cNvPr id="301" name="Table 89">
            <a:extLst>
              <a:ext uri="{FF2B5EF4-FFF2-40B4-BE49-F238E27FC236}">
                <a16:creationId xmlns:a16="http://schemas.microsoft.com/office/drawing/2014/main" id="{0AD56FAB-E133-4B0C-90C4-5B71CEBBD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0562"/>
              </p:ext>
            </p:extLst>
          </p:nvPr>
        </p:nvGraphicFramePr>
        <p:xfrm>
          <a:off x="4994477" y="1901705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0080"/>
                        </a:highligh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graphicFrame>
        <p:nvGraphicFramePr>
          <p:cNvPr id="303" name="Table 89">
            <a:extLst>
              <a:ext uri="{FF2B5EF4-FFF2-40B4-BE49-F238E27FC236}">
                <a16:creationId xmlns:a16="http://schemas.microsoft.com/office/drawing/2014/main" id="{E68E1588-D471-4F49-BB0A-FCF37E2B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79726"/>
              </p:ext>
            </p:extLst>
          </p:nvPr>
        </p:nvGraphicFramePr>
        <p:xfrm>
          <a:off x="5355459" y="1901705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graphicFrame>
        <p:nvGraphicFramePr>
          <p:cNvPr id="305" name="Table 89">
            <a:extLst>
              <a:ext uri="{FF2B5EF4-FFF2-40B4-BE49-F238E27FC236}">
                <a16:creationId xmlns:a16="http://schemas.microsoft.com/office/drawing/2014/main" id="{35EF1231-DAC4-4628-873F-6DA0F695C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04750"/>
              </p:ext>
            </p:extLst>
          </p:nvPr>
        </p:nvGraphicFramePr>
        <p:xfrm>
          <a:off x="5720069" y="1904192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graphicFrame>
        <p:nvGraphicFramePr>
          <p:cNvPr id="307" name="Table 89">
            <a:extLst>
              <a:ext uri="{FF2B5EF4-FFF2-40B4-BE49-F238E27FC236}">
                <a16:creationId xmlns:a16="http://schemas.microsoft.com/office/drawing/2014/main" id="{543DD859-447B-4613-A413-9CF9E8755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91234"/>
              </p:ext>
            </p:extLst>
          </p:nvPr>
        </p:nvGraphicFramePr>
        <p:xfrm>
          <a:off x="6084679" y="1902975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graphicFrame>
        <p:nvGraphicFramePr>
          <p:cNvPr id="309" name="Table 89">
            <a:extLst>
              <a:ext uri="{FF2B5EF4-FFF2-40B4-BE49-F238E27FC236}">
                <a16:creationId xmlns:a16="http://schemas.microsoft.com/office/drawing/2014/main" id="{85A02D7D-7922-4E0E-A119-5F45B6351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60214"/>
              </p:ext>
            </p:extLst>
          </p:nvPr>
        </p:nvGraphicFramePr>
        <p:xfrm>
          <a:off x="6447470" y="1894237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graphicFrame>
        <p:nvGraphicFramePr>
          <p:cNvPr id="311" name="Table 89">
            <a:extLst>
              <a:ext uri="{FF2B5EF4-FFF2-40B4-BE49-F238E27FC236}">
                <a16:creationId xmlns:a16="http://schemas.microsoft.com/office/drawing/2014/main" id="{CE97181B-0C17-4BEC-826E-F50687923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886"/>
              </p:ext>
            </p:extLst>
          </p:nvPr>
        </p:nvGraphicFramePr>
        <p:xfrm>
          <a:off x="6813251" y="1906423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graphicFrame>
        <p:nvGraphicFramePr>
          <p:cNvPr id="313" name="Table 89">
            <a:extLst>
              <a:ext uri="{FF2B5EF4-FFF2-40B4-BE49-F238E27FC236}">
                <a16:creationId xmlns:a16="http://schemas.microsoft.com/office/drawing/2014/main" id="{F52593C8-3733-4233-A325-F578531DC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98175"/>
              </p:ext>
            </p:extLst>
          </p:nvPr>
        </p:nvGraphicFramePr>
        <p:xfrm>
          <a:off x="7173062" y="1906423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graphicFrame>
        <p:nvGraphicFramePr>
          <p:cNvPr id="315" name="Table 89">
            <a:extLst>
              <a:ext uri="{FF2B5EF4-FFF2-40B4-BE49-F238E27FC236}">
                <a16:creationId xmlns:a16="http://schemas.microsoft.com/office/drawing/2014/main" id="{5AFC5414-E902-4F74-BDB2-6ED3FC8FD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97815"/>
              </p:ext>
            </p:extLst>
          </p:nvPr>
        </p:nvGraphicFramePr>
        <p:xfrm>
          <a:off x="7539481" y="1901705"/>
          <a:ext cx="333474" cy="22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74">
                  <a:extLst>
                    <a:ext uri="{9D8B030D-6E8A-4147-A177-3AD203B41FA5}">
                      <a16:colId xmlns:a16="http://schemas.microsoft.com/office/drawing/2014/main" val="856626461"/>
                    </a:ext>
                  </a:extLst>
                </a:gridCol>
              </a:tblGrid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5447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2636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435543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56258"/>
                  </a:ext>
                </a:extLst>
              </a:tr>
              <a:tr h="440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35067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325AC4B5-35E4-4B7D-A465-BC062ADC91CB}"/>
              </a:ext>
            </a:extLst>
          </p:cNvPr>
          <p:cNvSpPr/>
          <p:nvPr/>
        </p:nvSpPr>
        <p:spPr>
          <a:xfrm>
            <a:off x="4272776" y="1890934"/>
            <a:ext cx="3600177" cy="90507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774ABA6-6D5F-4DD2-87CF-C7CBA584A386}"/>
              </a:ext>
            </a:extLst>
          </p:cNvPr>
          <p:cNvCxnSpPr>
            <a:cxnSpLocks/>
          </p:cNvCxnSpPr>
          <p:nvPr/>
        </p:nvCxnSpPr>
        <p:spPr>
          <a:xfrm>
            <a:off x="4270903" y="1898400"/>
            <a:ext cx="5715117" cy="143685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BC649121-8367-4C08-B4BD-E63EB1B95B58}"/>
              </a:ext>
            </a:extLst>
          </p:cNvPr>
          <p:cNvCxnSpPr>
            <a:cxnSpLocks/>
          </p:cNvCxnSpPr>
          <p:nvPr/>
        </p:nvCxnSpPr>
        <p:spPr>
          <a:xfrm>
            <a:off x="4272898" y="2814369"/>
            <a:ext cx="5737396" cy="93575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FC66D29-FC01-4282-85F3-626AD25BDC22}"/>
              </a:ext>
            </a:extLst>
          </p:cNvPr>
          <p:cNvCxnSpPr>
            <a:cxnSpLocks/>
          </p:cNvCxnSpPr>
          <p:nvPr/>
        </p:nvCxnSpPr>
        <p:spPr>
          <a:xfrm>
            <a:off x="7892668" y="1906423"/>
            <a:ext cx="2627039" cy="144564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>
            <a:extLst>
              <a:ext uri="{FF2B5EF4-FFF2-40B4-BE49-F238E27FC236}">
                <a16:creationId xmlns:a16="http://schemas.microsoft.com/office/drawing/2014/main" id="{51E205FE-E526-4767-8AFE-7630D0199529}"/>
              </a:ext>
            </a:extLst>
          </p:cNvPr>
          <p:cNvSpPr/>
          <p:nvPr/>
        </p:nvSpPr>
        <p:spPr>
          <a:xfrm>
            <a:off x="9994382" y="3331792"/>
            <a:ext cx="533692" cy="430542"/>
          </a:xfrm>
          <a:prstGeom prst="rect">
            <a:avLst/>
          </a:prstGeom>
          <a:solidFill>
            <a:srgbClr val="92D050">
              <a:alpha val="98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1174DEC-F99B-4C36-A50B-F0B77F81CF70}"/>
              </a:ext>
            </a:extLst>
          </p:cNvPr>
          <p:cNvSpPr/>
          <p:nvPr/>
        </p:nvSpPr>
        <p:spPr>
          <a:xfrm>
            <a:off x="9997520" y="3762999"/>
            <a:ext cx="533692" cy="430542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72F6514-0AF2-4ACB-93D0-B04C0D6390D5}"/>
              </a:ext>
            </a:extLst>
          </p:cNvPr>
          <p:cNvSpPr/>
          <p:nvPr/>
        </p:nvSpPr>
        <p:spPr>
          <a:xfrm>
            <a:off x="10528208" y="3335254"/>
            <a:ext cx="533692" cy="430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FDAC98E-E6FB-4E93-BC00-152BFCFF8D7E}"/>
              </a:ext>
            </a:extLst>
          </p:cNvPr>
          <p:cNvSpPr txBox="1"/>
          <p:nvPr/>
        </p:nvSpPr>
        <p:spPr>
          <a:xfrm rot="5400000">
            <a:off x="10060417" y="4430763"/>
            <a:ext cx="5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CA42F02-A2DF-4E52-8443-83F9B2D5F0B3}"/>
              </a:ext>
            </a:extLst>
          </p:cNvPr>
          <p:cNvSpPr txBox="1"/>
          <p:nvPr/>
        </p:nvSpPr>
        <p:spPr>
          <a:xfrm>
            <a:off x="11070401" y="3331792"/>
            <a:ext cx="53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04C8570-D2D4-4E7D-B04E-93A563C0F64D}"/>
              </a:ext>
            </a:extLst>
          </p:cNvPr>
          <p:cNvSpPr txBox="1"/>
          <p:nvPr/>
        </p:nvSpPr>
        <p:spPr>
          <a:xfrm rot="1744353">
            <a:off x="9154212" y="2350755"/>
            <a:ext cx="18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Second Convolution layer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8F9706A-D86D-4BEB-B5D7-1145AE421796}"/>
              </a:ext>
            </a:extLst>
          </p:cNvPr>
          <p:cNvSpPr txBox="1"/>
          <p:nvPr/>
        </p:nvSpPr>
        <p:spPr>
          <a:xfrm rot="5400000">
            <a:off x="7591794" y="2831874"/>
            <a:ext cx="17071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Rows =7-3+1</a:t>
            </a:r>
          </a:p>
        </p:txBody>
      </p:sp>
    </p:spTree>
    <p:extLst>
      <p:ext uri="{BB962C8B-B14F-4D97-AF65-F5344CB8AC3E}">
        <p14:creationId xmlns:p14="http://schemas.microsoft.com/office/powerpoint/2010/main" val="228208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B75-487B-49DA-81F5-C2B36203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49" y="350240"/>
            <a:ext cx="1682822" cy="1325563"/>
          </a:xfrm>
        </p:spPr>
        <p:txBody>
          <a:bodyPr/>
          <a:lstStyle/>
          <a:p>
            <a:r>
              <a:rPr lang="en-US" b="1" dirty="0"/>
              <a:t>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85131-E434-463A-97E3-93E4594B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74" y="549479"/>
            <a:ext cx="5489438" cy="5759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37273-A396-47A6-8607-2577F8E1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2" y="5520042"/>
            <a:ext cx="1057665" cy="859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31E8D-0AB0-4D9E-89B9-1D0BB7A72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392" y="5521790"/>
            <a:ext cx="855433" cy="75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05EF0-3CEB-43C0-A9D6-E09F30CD9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952" y="3999604"/>
            <a:ext cx="961905" cy="8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1DBC8-91F8-42E5-919C-9A070966E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4049" y="4018282"/>
            <a:ext cx="942857" cy="8761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F5B57E-08CC-4D72-9593-299CFF9FB851}"/>
              </a:ext>
            </a:extLst>
          </p:cNvPr>
          <p:cNvCxnSpPr>
            <a:cxnSpLocks/>
          </p:cNvCxnSpPr>
          <p:nvPr/>
        </p:nvCxnSpPr>
        <p:spPr>
          <a:xfrm>
            <a:off x="383953" y="1690688"/>
            <a:ext cx="11116069" cy="0"/>
          </a:xfrm>
          <a:prstGeom prst="line">
            <a:avLst/>
          </a:prstGeom>
          <a:ln w="28575"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2CC0A6-9DC4-4D63-A335-9DA64726F561}"/>
              </a:ext>
            </a:extLst>
          </p:cNvPr>
          <p:cNvCxnSpPr>
            <a:cxnSpLocks/>
          </p:cNvCxnSpPr>
          <p:nvPr/>
        </p:nvCxnSpPr>
        <p:spPr>
          <a:xfrm>
            <a:off x="2535444" y="838899"/>
            <a:ext cx="0" cy="6019101"/>
          </a:xfrm>
          <a:prstGeom prst="line">
            <a:avLst/>
          </a:prstGeom>
          <a:ln w="28575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6C9393-C7EA-485C-B924-78483D1284E3}"/>
              </a:ext>
            </a:extLst>
          </p:cNvPr>
          <p:cNvCxnSpPr>
            <a:cxnSpLocks/>
          </p:cNvCxnSpPr>
          <p:nvPr/>
        </p:nvCxnSpPr>
        <p:spPr>
          <a:xfrm>
            <a:off x="9491423" y="838899"/>
            <a:ext cx="0" cy="6019101"/>
          </a:xfrm>
          <a:prstGeom prst="line">
            <a:avLst/>
          </a:prstGeom>
          <a:ln w="2857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19E130-A3CC-4764-B0EA-358DB9DB6129}"/>
              </a:ext>
            </a:extLst>
          </p:cNvPr>
          <p:cNvSpPr txBox="1"/>
          <p:nvPr/>
        </p:nvSpPr>
        <p:spPr>
          <a:xfrm>
            <a:off x="4973341" y="788565"/>
            <a:ext cx="1403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Next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007B9-8065-4AB2-9690-79EC3E69A5FD}"/>
              </a:ext>
            </a:extLst>
          </p:cNvPr>
          <p:cNvSpPr txBox="1"/>
          <p:nvPr/>
        </p:nvSpPr>
        <p:spPr>
          <a:xfrm>
            <a:off x="9628113" y="3253984"/>
            <a:ext cx="1279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Next  Time Step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1FF806-B4D0-4FE8-B43E-86A38962EDFF}"/>
              </a:ext>
            </a:extLst>
          </p:cNvPr>
          <p:cNvSpPr txBox="1"/>
          <p:nvPr/>
        </p:nvSpPr>
        <p:spPr>
          <a:xfrm>
            <a:off x="308046" y="3212327"/>
            <a:ext cx="165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Previous Time Step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9B0F69-44DB-4B38-9AF1-CDF2C0598358}"/>
              </a:ext>
            </a:extLst>
          </p:cNvPr>
          <p:cNvCxnSpPr>
            <a:cxnSpLocks/>
          </p:cNvCxnSpPr>
          <p:nvPr/>
        </p:nvCxnSpPr>
        <p:spPr>
          <a:xfrm>
            <a:off x="340610" y="6221776"/>
            <a:ext cx="11159412" cy="0"/>
          </a:xfrm>
          <a:prstGeom prst="line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74D696-826B-46B5-9AC6-8381DF638B03}"/>
              </a:ext>
            </a:extLst>
          </p:cNvPr>
          <p:cNvSpPr txBox="1"/>
          <p:nvPr/>
        </p:nvSpPr>
        <p:spPr>
          <a:xfrm>
            <a:off x="8029497" y="2098286"/>
            <a:ext cx="655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2000" dirty="0"/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240620-D20F-4EAE-B3B1-D4C19A5A97EA}"/>
              </a:ext>
            </a:extLst>
          </p:cNvPr>
          <p:cNvSpPr txBox="1"/>
          <p:nvPr/>
        </p:nvSpPr>
        <p:spPr>
          <a:xfrm>
            <a:off x="1742325" y="2100008"/>
            <a:ext cx="74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2000" dirty="0"/>
              <a:t>t-1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39081C-5E37-40F2-8A49-6B29EC1630C2}"/>
              </a:ext>
            </a:extLst>
          </p:cNvPr>
          <p:cNvSpPr txBox="1"/>
          <p:nvPr/>
        </p:nvSpPr>
        <p:spPr>
          <a:xfrm>
            <a:off x="3299878" y="3263674"/>
            <a:ext cx="52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  <a:r>
              <a:rPr lang="en-US" sz="20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2C8156-EBC4-451F-94C0-EAEBBEFC32B6}"/>
              </a:ext>
            </a:extLst>
          </p:cNvPr>
          <p:cNvSpPr txBox="1"/>
          <p:nvPr/>
        </p:nvSpPr>
        <p:spPr>
          <a:xfrm>
            <a:off x="4064311" y="3263673"/>
            <a:ext cx="52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2000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24DE-66A8-40CD-A8DA-1132132F6132}"/>
              </a:ext>
            </a:extLst>
          </p:cNvPr>
          <p:cNvSpPr txBox="1"/>
          <p:nvPr/>
        </p:nvSpPr>
        <p:spPr>
          <a:xfrm>
            <a:off x="5554275" y="3263673"/>
            <a:ext cx="63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  <a:r>
              <a:rPr lang="en-US" sz="2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8010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60318-C307-4CAD-BC08-DA379042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83" y="1644241"/>
            <a:ext cx="6285721" cy="48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232</Words>
  <Application>Microsoft Office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RNN/CNN 3-D Data</vt:lpstr>
      <vt:lpstr>RNN 3-D Data</vt:lpstr>
      <vt:lpstr>ConvLSTM 5-D Data Imagine: every cell of a 2-D dataframe includes a 3-D dataset</vt:lpstr>
      <vt:lpstr>PowerPoint Presentation</vt:lpstr>
      <vt:lpstr>PowerPoint Presentation</vt:lpstr>
      <vt:lpstr>PowerPoint Presentation</vt:lpstr>
      <vt:lpstr>LSTM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Xuesong  </dc:creator>
  <cp:lastModifiedBy>WANG, Xuesong  </cp:lastModifiedBy>
  <cp:revision>83</cp:revision>
  <dcterms:created xsi:type="dcterms:W3CDTF">2020-01-24T20:22:50Z</dcterms:created>
  <dcterms:modified xsi:type="dcterms:W3CDTF">2020-02-10T03:55:05Z</dcterms:modified>
</cp:coreProperties>
</file>