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7"/>
  </p:notesMasterIdLst>
  <p:sldIdLst>
    <p:sldId id="256" r:id="rId2"/>
    <p:sldId id="298" r:id="rId3"/>
    <p:sldId id="302" r:id="rId4"/>
    <p:sldId id="303" r:id="rId5"/>
    <p:sldId id="306" r:id="rId6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65817" autoAdjust="0"/>
  </p:normalViewPr>
  <p:slideViewPr>
    <p:cSldViewPr>
      <p:cViewPr varScale="1">
        <p:scale>
          <a:sx n="54" d="100"/>
          <a:sy n="54" d="100"/>
        </p:scale>
        <p:origin x="84" y="536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2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4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4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1123384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lang="ko-KR" altLang="en-US" sz="3600" b="1" spc="-20" dirty="0" smtClean="0">
                <a:latin typeface="Arial"/>
                <a:ea typeface="+mj-ea"/>
                <a:cs typeface="Arial"/>
              </a:rPr>
              <a:t>경기대학교 </a:t>
            </a:r>
            <a:r>
              <a:rPr lang="ko-KR" altLang="en-US" sz="3600" b="1" spc="5" dirty="0" smtClean="0">
                <a:latin typeface="Arial"/>
                <a:ea typeface="+mj-ea"/>
                <a:cs typeface="Arial"/>
              </a:rPr>
              <a:t>범죄예방능동빅데이터연구소</a:t>
            </a:r>
            <a:r>
              <a:rPr lang="en-US" altLang="ko-KR" sz="3600" b="1" spc="5" dirty="0" smtClean="0">
                <a:latin typeface="Arial"/>
                <a:ea typeface="+mj-ea"/>
                <a:cs typeface="Arial"/>
              </a:rPr>
              <a:t/>
            </a:r>
            <a:br>
              <a:rPr lang="en-US" altLang="ko-KR" sz="3600" b="1" spc="5" dirty="0" smtClean="0">
                <a:latin typeface="Arial"/>
                <a:ea typeface="+mj-ea"/>
                <a:cs typeface="Arial"/>
              </a:rPr>
            </a:br>
            <a:r>
              <a:rPr sz="3600" b="1" spc="-195" dirty="0" smtClean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>
                <a:latin typeface="Arial"/>
                <a:ea typeface="+mj-ea"/>
                <a:cs typeface="Arial"/>
              </a:rPr>
              <a:t>1</a:t>
            </a:r>
            <a:r>
              <a:rPr lang="en-US" altLang="ko-KR" sz="3600" b="1" spc="10" dirty="0">
                <a:latin typeface="Arial"/>
                <a:ea typeface="+mj-ea"/>
                <a:cs typeface="Arial"/>
              </a:rPr>
              <a:t>1</a:t>
            </a:r>
            <a:r>
              <a:rPr sz="3600" b="1" spc="-195" dirty="0">
                <a:latin typeface="나눔고딕OTF ExtraBold"/>
                <a:cs typeface="나눔고딕OTF ExtraBold"/>
              </a:rPr>
              <a:t>월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altLang="ko-KR" sz="3600" b="1" spc="-5" dirty="0" smtClean="0">
                <a:latin typeface="나눔고딕OTF ExtraBold"/>
                <a:cs typeface="나눔고딕OTF ExtraBold"/>
              </a:rPr>
              <a:t>26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474" y="3291528"/>
            <a:ext cx="18633584" cy="3188052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en-US" altLang="ko-KR" sz="9600" dirty="0"/>
              <a:t>2021 Ego-Vision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손동작 </a:t>
            </a:r>
            <a:r>
              <a:rPr lang="ko-KR" altLang="en-US" sz="9600" dirty="0"/>
              <a:t>인식 </a:t>
            </a:r>
            <a:r>
              <a:rPr lang="en-US" altLang="ko-KR" sz="9600" dirty="0"/>
              <a:t>AI </a:t>
            </a:r>
            <a:r>
              <a:rPr lang="ko-KR" altLang="en-US" sz="9600" dirty="0"/>
              <a:t>경진대회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491" y="140253"/>
            <a:ext cx="3454400" cy="129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01. </a:t>
            </a:r>
            <a:r>
              <a:rPr lang="en-US" altLang="ko-KR" sz="7200" spc="-325" dirty="0">
                <a:latin typeface="나눔고딕OTF ExtraBold"/>
              </a:rPr>
              <a:t>Introduction</a:t>
            </a:r>
            <a:endParaRPr b="0" spc="-19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</a:rPr>
              <a:t>Whole images 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50" y="3712410"/>
            <a:ext cx="8839200" cy="5570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491" y="140253"/>
            <a:ext cx="3454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02. </a:t>
            </a:r>
            <a:r>
              <a:rPr lang="en-US" altLang="ko-KR" sz="7200" spc="-325" dirty="0">
                <a:latin typeface="나눔고딕OTF ExtraBold"/>
              </a:rPr>
              <a:t>Method</a:t>
            </a:r>
            <a:endParaRPr b="0" spc="-19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2850" y="2682875"/>
            <a:ext cx="128515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앞서 보여드린 이미지들을 활용하여서 너무 큰 해상도의 이미지를 가지고 있기에 </a:t>
            </a:r>
            <a:endParaRPr lang="en-US" altLang="ko-KR" sz="2800" b="1" dirty="0" smtClean="0"/>
          </a:p>
          <a:p>
            <a:r>
              <a:rPr lang="en-US" altLang="ko-KR" sz="2800" b="1" dirty="0" err="1" smtClean="0"/>
              <a:t>RandomCrop</a:t>
            </a:r>
            <a:r>
              <a:rPr lang="ko-KR" altLang="en-US" sz="2800" b="1" dirty="0" smtClean="0"/>
              <a:t>을 진행한 이미지들을 활용하여서 학습에 사용하였다</a:t>
            </a:r>
            <a:r>
              <a:rPr lang="en-US" altLang="ko-KR" sz="2800" b="1" dirty="0" smtClean="0"/>
              <a:t>.</a:t>
            </a:r>
          </a:p>
        </p:txBody>
      </p:sp>
      <p:sp>
        <p:nvSpPr>
          <p:cNvPr id="5" name="AutoShape 2" descr="data:image/png;base64,iVBORw0KGgoAAAANSUhEUgAABJMAAAJbCAYAAABQGNVnAAAABHNCSVQICAgIfAhkiAAAAAlwSFlzAAALEgAACxIB0t1+/AAAADh0RVh0U29mdHdhcmUAbWF0cGxvdGxpYiB2ZXJzaW9uMy4yLjIsIGh0dHA6Ly9tYXRwbG90bGliLm9yZy+WH4yJAAAgAElEQVR4nOzdeZRkZZ3n/88TcSNuZOSeWVmZtWRRUCA7FFAstii0CtLalozUKDpMD3pGYH7aAqM9jt2//lm2PXPsYXoGpqe7bbeuHlvRGRQQbVEGBBGxoEBAWbqQrfbKPSMjM/Z4fn/cG5ERmVlVCRGZseT7dU6eiLj3iYinTvAPn/P9fh9jrRUAAAAAAACwGIFabwAAAAAAAACNgzAJAAAAAAAAi0aYBAAAAAAAgEUjTAIAAAAAAMCiESYBAAAAAABg0QiTAAAAAAAAsGhOrTdQDatWrbIbN26s9TYAAAAAAACaxhNPPDFire2be70pwqSNGzdq165dtd4GAAAAAABA0zDGvLbQddrcAAAAAAAAsGiESQAAAAAAAFg0wiQAAAAAAAAsGmESAAAAAAAAFo0wCQAAAAAAAItGmAQAAAAAAIBFI0wCAAAAAADAohEmAQAAAAAAYNGcWm8AAAAAAADUl1QqpbGxMU1NTSmXy9V6O6iCYDCo9vZ29fT0yHXdij6LMAkAAAAAABSlUint2bNH3d3d2rhxo0KhkIwxtd4WKmCtVSaTUSwW0549e7Rhw4aKAiXa3AAAAAAAQNHY2Ji6u7u1atUqhcNhgqQmYIxROBzWqlWr1N3drbGxsYo+jzAJAAAAAAAUTU1NqaOjo9bbwBLp6OjQ1NRURZ9BmAQAAAAAAIpyuZxCoVCtt4ElEgqFKp6DRZgEAAAAAADK0NrWvKrx2xImAQAAAAAAYNEIkwAAAAAAALBohEkAAAAAAAB1whijSy+9tNbbOCrCJAAAAAAAAJ8x5nX97dixo9ZbXnZOrTcAAAAAAABQLz73uc/Nu3brrbdqcnJSN954o7q6usrubd68uarf//zzzysajVb1M6uNMAkAAAAAAMC3ffv2edd27NihyclJ3XTTTdq4ceOSfv8pp5yypJ9fDbS5AQAAAAAAvAGXXnqpjDFKp9P6sz/7M5188slyXVfXXnutJGlyclK33HKL3v72t2v9+vUKh8Pq6+vT1q1b9eijjy74mQvNTNq+fbuMMXrwwQd1xx136IILLlA0GlVPT4+uvvpq7d+/f4n/peWoTAIAAAAAAKjAVVddpccff1y/93u/pyuvvFKrV6+W5LWs/cmf/Ine9ra36T3veY+6u7u1Z88eff/739ePfvQj3XPPPbriiisW/T1/8zd/o+9///vaunWrLrnkEu3cuVPf+c539PTTT+upp56S67pL9U8sQ5jUAOKprD7xrSf1n/7FmVrX1VLr7QAAAAAAgBKvvfaafvOb32jVqlVl10899VQdOHBg3vV9+/bpggsu0M033/y6wqR7771Xjz/+uM4888zitQ9/+MO6/fbbdffdd+sDH/hAZf+QRSJMagAvD8f14D8P6+m9E4RJAAAAAICa+fw9z+q5A7Fab+OoTlvboc+99/Rl/c4vfOEL8wIjSers7Fxw/fr167Vt2zb91V/9lfbs2aMNGzYs6ns++clPlgVJkvSxj31Mt99+ux577DHCJMzK5PKSpFQ2V+OdAAAAAACAuS644IIj3nvkkUd022236dFHH9XQ0JDS6XTZ/f379y86TNqyZcu8a4ODg5Kk8fHx17HjyhAmNYBMzkqSUpl8jXcCAAAAAFjJlrvip1EMDAwseP3OO+/Utm3bFIlEdNlll2nTpk1qbW1VIBDQgw8+qIceekipVGrR39PV1TXvmuN40U4ut3wFKIRJDWC2MokwCQAAAACAemOMWfD6n/7pnyocDmvXrl069dRTy+5df/31euihh5Zje1UXqPUGcGxZvzIpTZgEAAAAAEDD+O1vf6vTTjttXpCUz+f185//vEa7qhxhUgNIMzMJAAAAAICGs3HjRr344os6cOBA8Zq1Vtu3b9dzzz1Xw51Vhja3BkCbGwAAAAAAjefmm2/WDTfcoHPOOUdXXXWVQqGQHnnkET333HN673vfq3vuuafWW3xDqExqAIU2N8IkAAAAAAAax/XXX6+///u/15o1a/QP//AP+uY3v6nBwUHt3LlT5557bq2394YZa22t91CxLVu22F27dtV6G0vmf+/aq/9wxzO69nc2avtWJucDAAAAAJbO888/P2/GD5rLYn9jY8wT1totc69TmdQAZiuTmJkEAAAAAABqizCpARRnJmVocwMAAAAAALVFmNQAGMANAAAAAADqBWFSA8gwgBsAAAAAANQJwqQGMFuZxMwkAAAAAABQW4RJDSBLmxsAAAAAAKgThEkNIO23uaUJkwAAAAAAQI0RJjUAKpMAAAAAAEC9IExqAMxMAgAAAAAA9YIwqQEU2txSGSqTAAAAAABAbREmNYBCm1s6R5gEAAAAAABqizCpARTb3DK0uQEAAAAAgNoiTGoAmbzf5sYAbgAAAAAAUGOESXXmbx98STd844mya5ns7Glu1tpabAsAAAAAAEASYVLdeeK1cT3+6ljZtUzJrKRMjjAJAAAAAIClYox5XX87duyo+h527NixZJ9dDU6tN4Byk4m0JhMZWWtljJEkZfOzAVIqm1PYIQMEAAAAAGApfO5zn5t37dZbb9Xk5KRuvPFGdXV1ld3bvHnzcm2tbhAm1ZmJmYyyeatEJqdo2Pt50iWzklLZvNprtTkAAAAAAJrc9u3b513bsWOHJicnddNNN2njxo3Lvqd6Q4lLnZlIZCRJsUS2eK28Mokh3AAAAAAA1IudO3dq27ZtGhgYUDgc1uDgoK6//nodOHBg3tqXX35Z1113nU488US1tLSop6dHZ555pm644QaNjo5Kki699FJ95CMfkSR95CMfKWupe/XVV5fzn3ZEVCbVEWutJgthUjKjgc6IpPKZSWnCJAAAAAAA6sLXv/51XXfddXJdV1u3btXg4KBefPFFffWrX9U999yjX/7yl9qwYYMk6eDBgzr//PMVi8X07ne/W1dddZWSyaReeeUVfeMb39AnPvEJ9fb26tprr1VXV5fuvvtuve997ytro5vbYlcrhEl1JJnJF8OimB8qSXPb3HLLvi8AAAAAAFBu9+7duuGGG7Rx40Y99NBDWrduXfHe/fffr8svv1w33nij7rzzTknSHXfcobGxMd1666268cYbyz5renpagYDXPHbttddKku6++25deeWVxdf1hDCpjkwk0sXnseRsmJTNW0VCASUzeaUy8yuT/uTOX+utJ/XpijMGlmWfAAAAAIAV6qabpKeeqvUujm7zZunWW5f8a/72b/9WmUxGt912W1mQJEnveMc7tHXrVt1zzz2amppSe/vs9OOWlpZ5n9Xa2rrk+60mwqQ6MjEzGyCVzkzK5PJqcx0l0ynlhkekwfKytu8/dUDBgCFMAgAAAABgmTz66KOSpIceekiPP/74vPtDQ0PK5XLavXu3zjvvPG3dulV//Md/rI9//OP68Y9/rHe96116y1veotNOO614mnujIEyqI2VhUmllUs6qzXW0+VcPa/Obt0n790mrVs3ez1vlSoZ0AwAAAACwJJah4qdRFAZm33LLLUddF4/HJUnHHXecHnvsMW3fvl333nuvvve970mSBgcH9elPf1qf/OQnl3bDVcRpbnVksqTNbbIkWErn8mp1HZ08/KoC6ZQ0PFz2vpwlTAIAAAAAYDl1dnZKkiYnJ2WtPeLfJZdcUnzPqaeequ985zsaHR3Vrl279MUvflH5fF433nijvva1r9Xqn/K6ESbVkcnEnMqkXE666iqd/8+PqdV1tGZqxLs5M1P2vhyVSQAAAAAALKuLLrpIkvTwww+/7vc6jqPzzjtPn/nMZ3T77bdLku66667i/WAwKEnK5erzEC7CpDpSaHNrcx1vZtJPfyp973u6+IVfqt11NFAIk6ani++xflUSYRIAAAAAAMvnE5/4hEKhkG6++Wbt3r173v10Ol0WND3xxBOanJyct+7w4cOSpGg0WrzW29srSdqzZ0+1t10VzEyqIxOJjEJBo4HOiFeZ9K1vSZLWjh3yK5O8fszSyqRChpSzhEkAAAAAACyXU045RV//+tf10Y9+VKeffrquuOIKvelNb1Imk9GePXv08MMPq6+vTy+88IIk6Rvf+Ib+7u/+ThdffLE2bdqk7u5uvfTSS7rnnnvkuq5uuumm4me/+c1vVjQa1a233qrR0VENDHgHbv3hH/5hsb2ulgiT6sjETEadLWF1toSUmIpL3/2uJGnt5GG1llYmlYRJ2XzefyRMAgAAAABgOV1zzTU6++yz9Zd/+Zf66U9/qp/85CdqbW3V2rVrtW3bNn3wgx8srv3Qhz6kVCqlX/ziF3riiSeUSCS0bt06XX311frUpz6lM844o7i2u7tb3/3ud/X5z39eO3bs0LTfoXTNNdcQJqHcZCKtzhZHHRFHJz3yUykWkz3zTK1/Ybe6lFFvIuYtLAmTCu1tecIkAAAAAACWxKuvvnrEe2eeeaZ27NhxzM+48MILdeGFFy76O6+44gpdccUVi16/nJiZVEcmZjLqiobV0RLSW3b+WOrvV/bfXKtoJqXj9744u3CBMImZSQAAAAAAYDkQJtWRyURGXS0hDaSm9DvPPyp96EPKHH+CJGnj80/OLiRMAgAAAAAANUKYVEcmZjLqjIZ00SP/pFAuK/vRjyqz/jhJ0ppf75pdWHKaW2FWEgO4AQAAAADAciBMqhexmE559jF1RULa/JM79OTakzX9plOVXj8oSVr9myckSdaY8tPcqEwCAAAAAADLiDCpTuT+yy362j9+Vv/6P31c3a+9pG+f9S7FEhmlWqIabemQG5tULNKmVEvrnNPcCJMAAAAAAMDyIUyqE+M3fVp/c9E2HffEz5VtieqHp1ysWDKjbM5qb1e/JGm4s0/pcGTBmUlZwiQAAAAAALAMnFpvAJ6JfFD/5ZJrderN16lHWU0/mVcskVUwarSvo1+bD76oka4+dYynFwyT8oRJAAAAAABgGdRlmGSMeVXSlKScpKy1dkttd7T0JhNpSZI5+2yZ1rD05COKJTJqcx3t8yuTxrpXa9306IJtblQmAQAAAACqxVorY0ytt4ElYKtwgFddhkm+37XWjtR6E8tlMpGRJHW2hNQRCUmSYsmM+nKu9nV6YdJEz2qlDr+ycGUSp7kBAAAAAKogGAwqk8koHA7XeitYAplMRsFgsKLPYGZSnZiY8cKkrmhYnS1+mJTIKJPLa68fJk329isRdqXp6eL7svm895gjTAIAAAAAVK69vV2xWKzW28ASicViam9vr+gz6jVMspJ+Yox5whhzXa03sxyKYVJLSO0Rr2Aslswqk7N6ZuBETZ19rl46+RwlnPIB3H6WRGUSAAAAAKAqenp6ND4+rpGREaXT6aq0RaG2rLVKp9MaGRnR+Pi4enp6Kvq8em1zu9hau98Ys1rSfcaYF6y1Pytd4IdM10nShg0barHHqjp9bYf+7cXHq6MlpGDAqDUc1KRfmTQe7dQ/33Wfxh96WYmQK82MF99XqEzKMTMJAAAAAFAFrutqw4YNGhsb06uvvqpcLlfrLaEKgsGg2tvbtWHDBrmuW9Fn1WWYZK3d7z8OGWPulHSBpJ/NWfNlSV+WpC1btjR8knLhCb268ITe4uuOlpBiiUwxLAoFA3JDASWcsDQ+f2YSYRIAAAAAoFpc19WaNWu0Zs2aWm8Fdaju2tyMMa3GmPbCc0mXS/pNbXe1/DoiIcWSGaWzXkgUCgbkOgHNOO6CA7hzlB0CAAAAAIBlUI+VSf2S7vSPIHQkfctae29tt7T82iOOppJZZXKFyiQj1wloOhheMExiADcAAAAAAFgOdRcmWWtflnR2rfdRa+0RRyPxdHmbmxNUvBAmWSsZo6wfJjGAGwAAAAAALIe6a3ODpy0SUjyVVcZvc3P8yqS443pBUjIpaba9LcvMJAAAAAAAsAwIk+qU1+aWUcavTAoHAwo7AcUDYW+B3+qW89vb8oRJAAAAAABgGRAm1an2iKNYMqtMtrTNzR/ALRXDpEJFEpVJAAAAAABgORAm1amOSEjpbF7T6ZykQptbUMlQeZhUmJVEZRIAAAAAAFgOhEl1qs31ZqOPT6cl+ZVJoYASoYUrk3IM4AYAAAAAAMuAMKlOtUe8MGlsZjZMCgcDSsxpc8v5M5VocwMAAAAAAMuBMKlOtUdCkqSx6bQCRgoGTHll0vS0JCnnZUm0uQEAAAAAgGVBmFSnStvcQkHvZ3KdoBKhiLeAyiQAAAAAAFADhEl1qrTNbTZMOvLMJInqJAAAAAAAsPQIk+pUR6HNLZ5WKGgkSWFn/syk0gCJ6iQAAAAAALDUCJPqVKEyaTqdk1PW5naUyiROdAMAAAAAAEuMMKlOtflhkiSFS9rckqG5p7lRmQQAAAAAAJYPYVKdCgUDioQC/nOvzc0NBZQKhmSNWTBMyhEmAQAAAACAJUaYVMfa/blJhTa3cDAgGaNcpEWanpbEAG4AAAAAALC8CJPqWGFuUvE0t1BQkpRtidLmBgAAAAAAaoIwqY61u4UwyW9zc7yfK+tGGMANAAAAAABqgjCpjhXa3EIlA7glKeO2FMOkPJVJAAAAAABgGREm1bHZNjevMinsh0npI1UmESYBAAAAAIAlRphUx+bOTAr7j5mwWzIzKV9cT2USAAAAAABYaoRJdazNLW9zM8bIdQJKhSMlYdLs+hxhEgAAAAAAWGKESXWsUJnkBEzxWrgQJk1PSyqvTCJMAgAAAAAAS40wqY4V29yc2Z/JdYJKhheemUSYBAAAAAAAlhphUh3rKJzmVlKZ5DoBJUOzM5PytmQAtyVMAgAAAAAAS4swqY61zRnALUluKKBEuEWKxSRrlc3NBkgM4AYAAAAAAEuNMKmOLdTmFg4GNNLZJyUS0sREWWsbbW4AAAAAAGCpESbVsfaF2txCQQ119nkv9u1TzhImAQAAAACA5UOYVMfaF2pzcwI63NHrvdi3jwHcAAAAAABgWREm1bF21wuTnDlh0qGOVd6LffuUyxEmAQAAAACA5UOYVMcKbW7hYPlpbodbuqVAYH6bG6e5AQAAAACAJUaYVMcioYCuPn9QF5/UV7zmOkHNWCMNDHhhUlmbW74W2wQAAAAAACuIU+sN4MiMMfriVWeVXXOdgNK5vLR+fXFmkhMwyuatcmRJAAAAAABgiVGZ1GDcUECpzGyYlM9bhR3vZ6QyCQAAAAAALDXCpAYTDgaUypZWJuXlFsOkGm8OAAAAAAA0PcKkBuOGgkplc16YFIspPB2frUxiADcAAAAAAFhihEkNxnUCSmfzsuvWSZI6x4docwMAAAAAAMuGMKnBuE5AeSvl1nphUvfYkMJB2twAAAAAAMDyIExqMIUqpNTAWkl+mOQEJVGZBAAAAAAAlh5hUoNx/eAo2dcvSeqdKG1zq9m2AAAAAADACkGY1GAKJ7elnZC0erV6xoflBpmZBAAAAAAAlgdhUoMptrll8tL69eorq0ziNDcAAAAAALC0CJMaTKHNLZXNS2vXqjs2WgyTsoRJAAAAAABgiREmNZhCm1sqm5MGBtQzNVa8lreESQAAAAAAYGkRJjUYN+TPTMrmpYEBdccn5Aa8EKl0APdQLKl7f3OwFlsEAAAAAABNjDCpwYSDhcokL0wK2ry6ZqYklQ/gvv2xvfp333zSC50AAAAAAACqhDCpwbihwsyknNTfL0nqmRqTVF6ZND6TlrVSMptb9j0CAAAAAIDmRZjUYNzS09wGBiRJ3bFRGVNemTSZyEiSkhnCJAAAAAAAUD2ESQ2mECalc7NhUsfkqILGKFcygLsQJqUytLkBAAAAAIDqIUxqMOEFKpPaJ0YVCBhl8wuESbS5AQAAAACAKiJMajCuUzIzqa1N06GI2idG5ASM8iVhUqzY5kZlEgAAAAAAqB7CpAbjhkpOc5M03NqttvERBQ2VSQAAAAAAYOkRJjWY4gDubF75vNVwa7daJ0YVDJZXJk1SmQQAAAAAAJYAYVKDCQdnw6SctRpp7VKrX5lUGMCdzOSKlUuc5gYAAAAAAKqJMKnBGGMUdgJKZXPKFSqTxkcUDBjl/MqkwrwkabYdDgAAAAAAoBoIkxqQ6wSUzub9MKlLkdiEIvlMMUyaLAmTqEwCAAAAAADVRJjUgFwnqFQ2r6xfmSRJq2YmiwO4Y8nSMInKJAAAAAAAUD2ESQ3IdQJKZfzKpDYvTOqbHi8O4J4sa3OjMgkAAAAAAFQPYVIDcv2ZSdl8frYyKT5erEwqb3OjMgkAAAAAAFQPYVIDCvszk/J5FcOk3vi48v5pbpMzzEwCAAAAAABLgzCpAXmVSXll83mNRrskeWFSNleoTMpKkpyA4TQ3AAAAAABQVU6tN4DXzxvAnVMub5V2Qkq3d6qntDIpkVFrOKhAwFCZBAAAAAAAqorKpAbkhrzKpJw/IynT0am2ZLz4OpbMqLMlpEgoyABuAAAAAABQVYRJDcj1ZyYVwqNse4faEvGyAdwdLSFFQt6pbwAAAAAAANVCmNSAwsWZSbNhUmtyuqzNrbMlJNcJKkllEgAAAAAAqCLCpAZUOjNJ8sOkRLw4gDtWUpmUpDIJAAAAAABUEWFSA3Idr32tECblOjrVOhOfV5kUcZiZBAAAAAAAqoswqQG5c9rc8h0diibLZyZ1toTkUpkEAAAAAACqjDCpAUXCQSUyuWIlUr6jS9HEtJTNKpPLayadK1YmJTNUJgEAAAAAgOohTGpAbWFH6Wy+GBTlOjskSeGZacUSGUnywqRQUKkslUkAAAAAAKB6CJMaUNR1JEmxRFaSZDu7JEmRmSlNloRJrhOgMgkAAAAAAFQVYVIDanODklQMjmxHpySpZXpOmBQKMjMJAAAAAABUFWFSA2r1K5OKYVKXV5nUMhMvXutocRQJBTjNDQAAAAAAVBVhUgMqhEmxpBccqcurTIom4ppOeeFReyQk1wkqRWUSAAAAAACoIsKkBtQ2pzJJnX6b28yUptPeHKWWUFCRUEDpXF65vK3JPgEAAAAAQPMhTGpAreE5YZLf5tY2E1ci7VUmtbqOIiFvtlKaE90AAAAAAECVECY1oLbiaW5emGQKlUmJeLEyKRoOynW8n5cT3QAAAAAAQLUQJjWgVv80t1jSC46ccEipSFRtybhmUjkFjOQ6gWJlUpIh3AAAAAAAoEoIkxpQ65zKpIAxSra2qzUR10w6p9awI2OMIqFCZRJtbgAAAAAAoDoIkxqQ6wTkBExxZpITNEq2dagtEddMOquWcNBf5z2mqEwCAAAAAABVQpjUgIwxioaDxcqkYMAo1dqutuS0ptO5YuUSlUkAAAAAAKDaCJMaVJvrKJu3kiQnEFDaD5MS6ayifmVSxK9MYgA3AAAAAAColroNk4wxQWPMr4wxP6j1XupRofpIkoLGKNXWoY5kXNOpXDFMcv3KpFSWyiQAAAAAAFAddRsmSbpR0vO13kS9KguTgkaZtna1pWY0k84qGvbuuVQmAQAAAACAKqvLMMkYs17SeyR9tdZ7qVdtJWGSEzBK+5VJ8WRGra7f5hYiTAIAAAAAANVVl2GSpFsl/QdJ9GcdQSEwkqSAMcq0d8ixeWVjcbWECpVJtLkBAAAAAIDqqrswyRjz+5KGrLVPHGPddcaYXcaYXcPDw8u0u/rROrcyqb3DezE5Oa8yKUVlEgAAAAAAqJK6C5MkvUXSVmPMq5K+Lentxph/nLvIWvtla+0Wa+2Wvr6+5d5jzRXa3IyRAgGjbFu7JCkcjxVnJkX8AdzJDJVJAAAAAACgOuouTLLWftZau95au1HS1ZIesNZeU+Nt1Z1CZVLQGElStr1TktSRmp49zc0fwJ3KUpkEAAAAAACqo+7CJCxOoTIpGPDDpA4vTGovCZNCQaOAoTIJAAAAAABUj3PsJbVjrX1Q0oM13kZdKgRGjh8m5Tq8mUmdyXixaskYo0goyGluAAAAAACgaqhMalCFwCjgh0mZ7l5J0qqZyWLQJHknunGaGwAAAAAAqBbCpAZVaHMrVCblu7o0HYpoTWy4OIBbEpVJAAAAAACgqgiTGlRxAHfA+wkDgYAOtq/S2tiwWksqkyKhoJJUJgEAAAAAgCqp65lJOLI21wuMgn4c6ASNDnT0ae3UiOzcNjcqkwAAAAAAQJVQmdSgWottbn5lkvHDpNhw8Z4kuVQmAQAAAACAKqIyqUG1hgttbt7MJMdvc1s9Pa60zRbXRZwAM5MAAAAAAEDVUJnUoNrc8jApGJAOdPR590YOF9e5oSCnuQEAAAAAgKohTGpQrXPCpEKbmyS1HD5QXBdhZhIAAAAAAKgiwqQGFXYCCgcDcgptbsHZMCl8YH9xHZVJAAAAAACgmgiTGljUDSpgZiuTDrb3SpLM3r3FNeFgQGnCJAAAAAAAUCWESQ2sNezICc4O4E6GIpqIdkglYZIbClCZBAAAAAAAqoYwqYG1uc7szCT/lxzu7pf27CmuCQcDSmWZmQQAAAAAAKqDMKmBtbpBBc1sZZIkjXavLq9McmhzAwAAAAAA1ePUegN446656Djlrfc86MeC46vWSL/6TXGN63htbtZaGT94AgAAAAAAeKMIkxrY+89dX3we9CuTYn0D0uSkFItJHR0KO971TM4q7BAmAQAAAACAytDm1iQK7W7x1Wu8C6+9JknFMCmdo9UNAAAAAABUjjCpSRQGcI+cdLr35JFHJEmuE5QkpTIM4QYAAAAAAJUjTGoShQHcM8edIA0OSvfdJ4nKJAAAAAAAUF2ESU2iMIC7xQ1Jl10mPfCAlMvJLYRJnOgGAAAAAACqgDCpSRQGcLeGg16YNDEh7dpVrExKESYBAAAAAIAqIExqEoUB3FHXkd7xDu/iffcpHKQyCQAAAAAAVA9hUpNoCXuDtrtaQlJfn3TOOdJ998kN+QO4swzgBgAAAAAAlSNMahJ97a6+9bEL9Z6z1ngX3vEO6dFH5ea9EIk2NwAAAAAAUA1OrTeA6vmdTatmX2zaJGUyisbGJNHmBgAAAAAAqoPKpI03XssAACAASURBVGY1MCBJio6PSKIyCQAAAAAAVAdhUrPq75cktYx5YRKVSQAAAAAAoBoIk5qVHyZFRoclESYBAAAAAIDqIExqVn6YFPbDJNrcAAAAAABANRAmNavWVqmtTaGRQmVSrsYbAgAAAAAAzYAwqZn198sZGpJEZRIAAAAAAKgOwqRmNjCgwLAXJjEzCQAAAAAAVANhUjPr75cZOixjpHSOMAkAAAAAAFSOMKmZ9ffLHDok1wnQ5gYAAAAAAKqCMKmZ9fdLo6OKKk+bGwAAAAAAqArCpGY2MCBJ6k9PUZkEAAAAAACqgjCpmfX3S5IGZiaUyuZqvBkAAAAAANAMCJOamR8m9ScmaXMDAAAAAABVQZjUzPw2t76ZCdrcAAAAAABAVRAmNTO/MqkvPk5lEgAAAAAAqArCpGYWjUptbeqZJkwCAAAAAADVQZjU7Pr71RNnADcAAAAAAKgOwqRmNzCg7tio0jkqkwAAAAAAQOUIk5pdf7+6YmO0uQEAAAAAgKogTGp2a9eqc2KY09wAAAAAAEBVECY1u3XrFJ2JKzAzXeudAAAAAACAJkCY1OzWrpUkdY6P1HgjAAAAAACgGRAmNbt16yRJXePDNd4IAAAAAABoBoRJzc6vTOqZJEwCAAAAAACVI0xqdn5l0qrJEeXztsabAQAAAAAAjY4wqdm1tysTiao/PqZ0jhPdAAAAAABAZQiTmp0xmu7rV//UKGESAAAAAACoGGHSCpDs61d/fEypDGESAAAAAACoDGHSCpBcPaCBOJVJAAAAAACgcoRJK0Bm9YBWx0eVzuRqvRUAAAAAANDgCJNWgMzAWrm5rLJDw7XeCgAAAAAAaHCESStAdmBAkmQP7K/xTgAAAAAAQKMjTFoB8mvXek/2H6jtRgAAAAAAQMMjTFoB7BovTApQmQQAAAAAACpEmLQCBPzKpODBQ4tan0jnlMvbpdwSAAAAAABoUIRJK0Ao2qLRlg45hxbX5vbO//aQ/v6RV5Z4VwAAAAAAoBERJq0AYSeg3X3HqePpXcdcm8tb7Z9IaP9EYhl2BgAAAAAAGg1h0grgOgE9cML56nzxBWnPnqOuTWZykqR0Nr8cWwMAAAAAAA2GMGkFcJ2AHjjxfO/FD3941LUzacIkAAAAAABwZIRJK0DYCeilnvWKrd1wzDAp4YdJKcIkAAAAAACwAMKkFcB1gpIxevWi35Xuv1+amTni2gRtbgAAAAAA4CgIk1aAsOP9zC9dcKmUTEoPPHDEtTPprCQpnSNMAgAAAAAA8xEmrQDBgJETMHrltHMlY6THHjvi2tk2t9xybQ8AAAAAADQQwqQVIuwENGMcac0aae/eI66jzQ0AAAAAABwNYdIKEXYCXuvahg1HDZM4zQ0AAAAAABwNYdIK4ToBLyAaHDx6ZRKnuQEAAAAAgKMgTFohwk7Aa2EbHJT27JGsXXAdbW4AAAAAAOBoCJNWiJNWt+vJPeOyg4PeiW6jowuum6EyCQAAAAAAHAVh0grxzlP7tXcsof3tq7wLe/YsuC6RzkoiTAIAAAAAAAsjTFoh3nnqaknSI6moJOkHP9ip6VR23rrZNrfc8m0OAAAAAAA0DMKkFWJ1R0SbB7v0wwlHkvTYw09r5yvzW92Kp7nlqEwCAAAAAADzESatIJed1q+HJ41SwZDWxoY1lVygMqlkZpI9wpBuAAAAAACwchEmrSCXn9YvawIa6erT2qkRxRYKk/w2N2ulbJ4wCQAAAAAAlCNMWkFOXN2mL77/THWfvElrYiOKLxAmFdrcJCnNEG4AAAAAADAHYdIKYozR1RdsUMuJx2vd1LCmkpl5awqVSRInugEAAAAAgPkIk1YgMzio1fFRzcwk591LUJkEAAAAAACOou7CJGNMxBjzmDHmaWPMs8aYz9d6T01nwwY5+bzMwUPzbs2kZ1vfCJMAAAAAAMBczlJ8qDEmKOnfSbpMUl7SD6y1X1vk21OS3m6tjRtjQpJ+boz5kbX2l0ux1xVpcFCS5B7cP+9WMpNXJBRQMpNXKpubdx8AAAAAAKxsb7gyyRjzUWNMzhjznQVu3y7pNkm/L+l9kr5sjPn2Yj7XeuL+y5D/x7Fi1XTiiZKkzj0vz7s1k86qsyUkiZlJAAAAAABgvkra3C73H79VetEYc6mkbZKMpF9I+r/+rX9pjHnfYj7YGBM0xjwlaUjSfdbanRXsE3OdcIJSYVcDe16cd2smnVNXS1iSlM4RJgEAAAAAgHKVhEmb/cdH5lz/A//xK9bat1prL5f0OXnh0rWL+WBrbc5au1nSekkXGGPOmLvGGHOdMWaXMWbX8PDwG/oHrFjBoA4NnqjB/S+VXc7nrVLZvLqifmVShjAJAAAAAACUqyRMWiUpZa0dmXP9nfLa0v5HybW/9h+3vJ4vsNZOSPqppCsWuPdla+0Wa+2Wvr6+1/OxkDSy8U064WB5mJTIeDOSCm1uVCYBAAAAAIC5KgmTOiSVnS1vjFkjr5poyFr7bOG6tXZcUkzSMVMfY0yfMabLf94ib4j3CxXsEwuY2HSyeqYnZQ/Nnug2k/bCpEJlEqe5AQAAAACAuSoJkyYldRpjoiXXLvEff3GE9ySPcL3UGkk/NcY8I+lxeTOTfvDGt4mFxE8+TZKUeerp4rWkX5nUHfVmJnGaGwAAAAAAmKuSMOk3/uMHSq79gbwWt4dKFxpjOuVVMh3SMVhrn7HWnmOtPctae4a19s8q2COOIHXq6ZKk9K9mw6RCZVJHC5VJAAAAAABgYU4F771dXiXSXxtjLpQ0IG+2UUrS/56z9s3+4/zjw1AT4YF+Dbd2KfLMM8VrM+msJNrcAAAAAADAkVUSJn1N0jZ5A7evk3dam5X0/1pr51Yg/UstULGE2mmPOHq+73htefZZ6Wc/k9JpJY73DugrtLkxgBsAAAAAAMz1hsMka23OGHOFpA9J+h1JE5L+yVr7SOk6Y0xY3hykn0n6UQV7RRW1uY6e6TtOb3v8LumSS6SuLiV+4c05L5zmlsoQJgEAAAAAgHKVVCbJWpuX9E3/70hr0pLeXcn3oPraIyE9sOkCfXjoGbUet1762c+UGZ+QNBsmUZkEAAAAAADmqmQANxpYe8TRo8edpX+640Hphhu8i3v3SiqpTGJmEgAAAAAAmKOiyqSjMcb8vqTLJOXltb/dt1TfhdevPeL99FPJrDQ4KEkK7t8vaZWi4aDCTkCpbK6GOwQAAAAAAPXoDVcmGWPeb4x52RjzpQXu/TdJd0v6hKRPSrrXGHPLG98mqq3V9cKkeGo2TAof3CdJioYducEAp7kBAAAAAIB5Kmlz2yrpOEkPl140xpwr6SZ5p7vtlfSS//zfG2MureD7UEWhYEAtoaCmkhlp7VrJGLkHD0iSXCcgN0SYBAAAAAAA5qskTDrff7x/zvWP+o93SjrBWvsmSX8tL1D6WAXfhyprjzheZVIoJK1Zo5bDB9QSCioQMAoHA8xMAgAAAAAA81QSJvVJylprD825frkkK+kv/NPeJOk/+49vruD7UGVtEUexZNZ7MTiotqGDioaDkqSwQ2USAAAAAACYr5IwqUtSvPSCMaZX0omSJqy1jxWuW2sPSpqWtKaC70OVtUdC3gBuSRocVPvwIUVCXpjkOkHCJAAAAAAAME8lYVJcUqcxJlRy7WL/8dEF1mckZSv4PlRZu+sonsx4LwYH1TV6SNGQ958Ep7kBAAAAAICFVBImvSBvDtK7S659UF6L29yh3FFJnZLmtsShhtojTlllUjidUn92WpLf5pajMgkAAAAAAJRzKnjv9yRdJOmrxphT5LWwfVBSXtL/mbP2fHnB0ysVfB+qrM31B3BL0uCgJGnt1Igk70Q32twAAAAAAMBclYRJ/1PSNZLOkjdg2/jX/8pa+/Kcte+XV7H0swq+D1U2d2aSJK2Lj0oTE3IDVvEUYRIAAAAAACj3htvcrLVJeTOS/j9J90q6XdK/stb++9J1xpiwpEsk7ZH0kze+VVRbW8SrTMrnbTFMOuPlZ6SNG/Xee/+RyiQAAAAAADBPJZVJstbGJf35MdakJW2u5HuwNDoi3s8fT2fV0d+vTCCo3/3B/5KsVf/oQcIkAAAAAAAwTyUDuNHgOiLeQXyxREY2ENDh9l4FrJUCAbXNTClFmAQAAAAAAOaoqDKplDGmXdK5klb7l4YkPWmtnarWd6C6Olq8MGkykVF3NKzH152mzJln63g7o7aJScIkAAAAAAAwT8WVScaYM40x35c0JukBSd/2/x6QNGaMucsYc2al34Pq64r6YdJMRrFkRje/99P65X/9itTbq9bpSaWzuRrvEAAAAAAA1JuKwiRjzPsl7ZT0HklBeSe6lf4FJb1X0k5jzL+obKuots6SyqRYwjvVraMlLPX0KBqPUZkEAAAAAADmecNhkjHmeEnflBSR9Jqk/0fSSZJa/L+T/Guv+mu+6b8HdaIQJk0kvMokSepocaTeXrVMTSqdy8taW8stAgAAAACAOlNJZdIfSXIlPSrpLGvtl6y1L1lrU/7fS9baL0k6y1/jSvpU5VtGtRTb3BIZTRXCpEhI6ulRKJVQOJNWNk+YBAAAAAAAZlUSJr1TkpV0g7U2fqRF1tppSTfIa3u7vILvQ5W1hIIKBY0mZmbb3NojjtTTI0nqSMZpdQMAAAAAAGUqCZPWS5qy1v76WAv9NTH/PagTxhh1toS9mUnFNrdQMUzqTsSUJkwCAAAAAAAlKgmTMpJCi1lojDGSwv57UEc6WxxNJtKKJbyfprQyqSsZJ0wCAAAAAABlKgmTfispYox51yLWvkveEO7fVvB9WAJd0bA/MymrSCgg1wlKvb3evcSUUtlcjXcIAAAAAADqSSVh0t3y5iB9xRhz6pEWGWNOk/RlefOV7qrg+7AEOltCxTa39ohfaOZXJnUmp6hMAgAAAAAAZZwK3nurpI/Jm4P0K2PM/5F0v6T9/v31kt4haZu8Frd9/ntQR7paQtp9eEqxRFYdEf8/h0KbW4IB3AAAAAAAoNwbDpOstTFjzBWS7pG0UdKH/b+5jKRXJG211k690e/D0ugoqUzqaPErk9ralHccdSWnCJMAAAAAAECZStrcZK19VtJZkj4r6SlJeXnhkfGfPyXpM5LO9teiznS2hDSVzGpipqTNzRhlO7vVnaDNDQAAAAAAlKukzU2SZK2NS/oLSX9hjAlJ6vFvjVlrM5JkjOk0xjzpLbfnVfqdqJ6uqBcg7Ruf0XG90eL1XFeXNzMpR5gEAAAAAABmVRwmlfLDo8NH+J7N8oZwo450+q1t4zMlbW6S8j296hqa0nSG09wAAAAAAMCsitrc0PgKlUmS1BGZfW67uxnADQAAAAAA5iFMWuE6S6qR2iOzhWru6lXqTsX142cP1WJbAAAAAACgThEmrXCdLeHi89I2t1DfKvWm4/rhrw9q92EO4QMAAAAAAB7CpBWutDKpo6QyST09chMz6gzkddv9L9ZgZwAAAAAAoB4RJq1wZWFSyXP19kqSrjujSz985qD2TySWe2sAAAAAAKAOESatcGEnoGg4KGl+ZZIkXdzr3fvtUHzZ9wYAAAAAAOoPYRLU5VcklZ7mVgiT1ua9iqQ9YzPLvi8AAAAAAFB/nGMv8Rhjcku5EdROR0tIByaT5W1ufpjUk5hSOOhqnx8mDcWSSufyWt8drcVWAQAAAABAjb2eyiRT4R/qVOdClUmbNknRqALfvl3ru1u0d9wLkz7z3Wd083eeqsU2AQAAAABAHVh0ZZKkzy/ZLlBTXdGQnIBRJFSSLXZ1SZ/6lPSFL+itb/o9PemeKEn69f7J8tAJAAAAAACsKIsOk6y1hElNalWbq57WsIyZU0D2R38kfelLuvbOv9Zd2/5cw1MpjcTTCsxdBwAAAAAAVgwGcEN/+PaT9JU/2DL/Rnu79B//o45/dpdW7X9Fu14dkyTNpBmfBQAAAADASvV62tzQpAY6IxrojCx885xzJEmr4+O677nDkqTpdFbW2vmVTAAAAAAAoOlRmYSj6+uTJPXOTOiBfx6SJFlLdRIAAAAAACsVYRKOzg+TemYmNTGTKV6eTmdrtSMAAAAAAFBDhEk4ut5eyRitScclecO6JWk6RWUSAAAAAAArEWESjs5xpJ4ebch5YdJ5x3VJkqZTVCYBAAAAALASESbh2Pr6tCY9JUnaclyPJMIkAAAAAABWKsIkHNvq1epLxBR2AjprfaekhWcmvTY6rf/5wIuy1i73DgEAAAAAwDIhTMKx9fVpbTauO254s3rbwpKk+AIzk/7p14f0X3+yW8NTqeXeIQAAAAAAWCaESTi2vj4Fh4d11voutbqOJGlmgTa3RMYLmIbjhEkAAAAAADQrwiQc2+rV0tiYlMspGvbCpPgCYVLSD5NG4ull3R4AAAAAAFg+hEk4tr4+yVppdFSt4aAkaXqBNrdE2q9Mos0NAAAAAICmRZiEY+vr8x6HhuQEA4qEAppZYAB3oliZRJgEAAAAAECzIkzCsRXCpOFhSVJr2DlqmxuVSQAAAAAANC/CJBzb6tXeYyFMch1NH3VmEmESAAAAAADNijAJxza3Msl1NJ1eYGYSlUkAAAAAADQ9wiQcW2+v9zg0JElqDQcXrEwqDOAuVCbtG58hWAIAAAAAoMkQJuHYHMcLlI7R5pbI5CXNVib923/YpT//4XPLt08AAAAAALDkCJOwOH19xTCp7QhtboWZSeMzGcVTWe0+PKXxmcyybhMAAAAAACwtwiQsTl9fsc0tGg6qd98r0shI2ZJEOidjvOc7Xx5V3kqpzPzQCQAAAAAANC7CJCzO6tVlbW7//eufkT77We18ebTY8pbI5DTQEZEk/fy3XtCUzOZrs18AAAAAALAkCJOwOCVtbp0mp7WTQ8o89bSu/sov9b1f7ZfkhUmDPVFJ0iN+mERlEgAAAAAAzYUwCYszMCCNjkqplPpiXqik3btl81bj02nl8lbpbF4b/DBp9+G4JClNZRIAAAAAAE2FMAmLc8IJkrXSa69p9dhhSVIoNqnuREzxVLY4fHuwO1r2tiSVSQAAAAAANBXCJCzOCSd4jy+/rO6Rg8XLx48d0FRyNkzqbg2p3XWK91NUJgEAAAAA0FQIk7A4JWFSV0mYdML4fsVTWSX8MCkSCmpVu+vd62slTAIAAAAAoMkQJmFxBgakSER66SW1Dx3USLRTmUBQx4/t13RJm1tLKKi+Ni9MOnt9F21uAAAAAAA0GcIkLI4xXnXSyy8remi/9nYOaE/XGp0wtl/xZFaJdF6XvfhLvf3Kt2lNxKjddXRcb1TZvFU2R3USAAAAAADNwjn2EsDnh0mR6Rnt7xjQSK5Tx4/t15Tf5vbWV36l1ldf0g2bwrr83LO0b3xGkpTO5eUEyS0BAAAAAGgG/B8+Fs8Pk0L79+lAR59e7lmv4ycOaDqRUiKT05tGXpMknZqL6T1nrZHreP95JTNUJgEAAAAA0CyoTMLibdokxeMykg509CnphOVmM2obOqhE+gydPrrXW7d/vyRvGLckpbLMTQIAAAAAoFkQJmHxCie6yQuT4tF2SdLqQ3uUHxrSqplJ7+a+fZIkN+RVJqWoTAIAAAAAoGkQJmHxSsKkoe5+BdatkyRtOvSKAs8/N7vOr0xyHa8yKUllEgAAAAAATYOZSVi8jRuLTydWDajj+PWaOG6TLnnlSQVfeEGSZLu6ipVJESqTAAAAAABoOoRJWLxoVFqzRopGdf55J+ldpw9o6G3v1EV7fq3uX/9KU+EW5bdsmW1zK1QmZahMAgAAAACgWRAm4fU54QRpcFC3fGCzPnTBBk28/XKF81md/ci9+u2qDQqsX1/S5uZXJmWpTAIAAAAAoFnU3cwkY8ygpP8lqV+SlfRla+1ttd0VirZvl+Lx4svchW9WzG1VR2par/Rt0DmDg9KhQ1I2W3KaG2ESAAAAAADNoh4rk7KSPmWtPU3SRZI+bow5rcZ7QsE73yldeWXxZbStRQ8df64k6bWB46V166R8Xjp0qFiZRJsbAAAAAADNo+7CJGvtQWvtk/7zKUnPS1pX213hSNoiju4/8QJJ0t41x0vr13s39u0rzkyiMgkAAAAAgOZRd21upYwxGyWdI2lnbXeCI2l3Hf3glLdKkp47/QJpXY93Y98+RU7bLElKZalMAgAAAACgWdRdZVKBMaZN0ncl3WStjS1w/zpjzC5jzK7h4eHl3yAkeZVJ2aCju07/XblueLYyaf/+ktPcqEwCAAAAAKBZ1GWYZIwJyQuSvmmt/d5Ca6y1X7bWbrHWbunr61veDaKoJRRUwMw+V2+v5Lpem1uocJrb66tMOvj/s3ff8ZHd9b3/X2f6aDTq0q5W2vX2dbcx2MaOEwiBEEJ3MMUJXGoayYXckJDwo9ybQCCXlBsCSegOtgPYQDCJARtjjG28Luu2Xm/vq96l6eXM+f1x5kyRRmV3R5pZ7fv5ePghaebM6KysGZ3zPp/P5zud4J1ff5zpeKbauysiIiIiIiIiZ6nuwiTDMAzgq8A+y7L+odb7IwszDINGv90tGfC5wTDsIdz9/YUB3KnTrEx69tQUDxwY5elTk1XfXxERERERERE5O3UXJgG/BLwdeJlhGM/k//vNWu+UzC8c8AIQzFci0dsLfX0YhoHP4yJ5mpVJifzqb/1Tiarup4iIiIiIiIicvbobwG1Z1sOAUev9kKVzKpOCXntGEr29sHMnAAGP67Qrk+LpfJg0qTBJREREREREpN7UY2WSnGNCfjtECvryYdKGDXDqFJgmfq+bVPb0wqREWpVJIiIiIiIiIvVKYZKctcZ8m1vAqUzauBGyWRgYwO9xkcqcZpubKpNERERERERE6pbCJDlr4dltbhdcYH88cYLAmVQmaWaSiIiIiIiISN1SmCRnbc7MpI0b7Y/Hj9uVSWc4gHt4JknGPL0gSkRERERERESWl8IkOWuNATtMClSoTPJ7XCRPcwC30+aWs2BoOlm1/RQRERERERGRs6cwSc6aU5kUcAZwB4PQ1QXHj+fb3M6sMgmgT3OTREREREREROqKwiQ5a+HArDY3sFvd8m1uZ1KZ1JAPpjQ3SURERERERKS+KEySsxaaPTMJ7Fa3Eyfwe86sMmlTRwjQim4iIiIiIiIi9UZhkpy1wgBuX8mv08aNcOIEQTenv5pb2qSlwUtn2E/fZLyKeyoiIiIiIiIiZ0thkpy1OQO4wQ6T0mnaY1MkM6dXmRRPmwS9bnpagmpzExEREREREakzCpPkrF27qY3fe8lmrtrQWrwxv6LbmonB065MSmZMgj4PPa0Kk0RERERERETqjcIkOWsNPg9/+aqL5lYmAZ3jQ6ROdwB3xiToddHbEmRwKkkuZ1Vxb0VERERERETkbChMkuWRr0xqHx8kmTWxLDsQsiyLsWhqwYc6bW6tIR9pM0fyNAd4i4iIiIiIiMjyUZgky6OxEdrbaR0dwLIgY9ph0p1P9nHdp3/KaGT+QCmRb3NzVoeLpxUmiYiIiIiIiNQLhUmyfDZupGWoH4BUvjrpll8cJ2NaDMwzC8nMWaSzOYJeN0GfHSYlFCaJiIiIiIiI1A2FSbJ8tm6laeAkAMlMjt190+wdnAFgIp6u+JBEfuW3oM9VqEw63dXgRERERERERGT5KEyS5bN1K41DfXjMLKmsyX88dhLDsO+ajM0TJqWdMKnY5pZQmCQiIiIiIiJSNxQmyfLZsgWXabJuZpTxaJofPDvAKy9eC8DEYmFSSZubZiaJiIiIiIiI1A+FSbJ8tm4FYOPkADuPjpPImPz2izfgdhlMLtbmVjozSZVJIiIiIiIiInVDYZIsn3yYdMHUIM+cnALgsp5mWhu8TMQyFR/iBEcNPndxZpIqk0RERERERETqhsIkWT5r12IGG7hgcpBnTk3R3RygpcFHa4Nv3plJ8XQWgIDXrZlJIiIiIiIiInVIYZIsH8MgfcFGLpgaZGgmyUXdTQC0hnzzruaWLKlMatDMJBEREREREZG6ozBJllVm02Y2Tg4CcOHaMABtC1QmJdI5AII+N4F8mJRUZZKIiIiIiIhI3VCYJMsqt2kzG6aGMKxcWWXSfAO4nTa3YGmbmyqTREREREREROqGwiRZVtbWrfjNDGsj44UwqS3kZTKeIZez5mzvVCEFfW68bhcel6GZSSIiIiIiIiJ1RGGSLCvXNntFt62RYTZ1hABobfBh5iwiyeyc7Z3gyKlKCvrcmpkkIiIiIiIiUkcUJsmycm/bBsA15gRulwFAW8gHUHEItxMcBZwwyevWzCQRERERERGROqIwSZaVf9MFpF0eLo2PFm5rDfl43d4HaHrvO+dsn8iY+D2uQvAU9LnV5iYiIiIiIiJSRzy13gFZ3TxeDxNr1nFFdrJwW1uDjz949Du0jx6HdBp8vsJ9ibRJML+KG9iVSRrALSIiIiIiIlI/VJkky8owDNov3UHbSH/htq6+o1w0etz+YmCgbPtE2izMSwJVJomIiIiIiIjUG4VJsvw2b4Zjxwpftt/9/eJ9fX1lmyYyqkwSERERERERqWcKk2T5bdoEY2MQiYBl4f3OHQyF2+37+vvLNp1TmeRVZZKIiIiIiIhIPVGYJMtv0yb747FjsHs3xoED3Hn9G+3bKlQmNfjU5iYiIiIiIiJSrxQmyfIrDZN+/GMAHv6l15D0ByuGSYHZlUkLtLllzRwTsXT191lEREREREREKlKYJMtv82b749Gj8MgjsH07nu41jLd0Lt7mtkBl0p7+ad7wL7/glz5zP5FkZtl2X0RERERERESKPLXeATkPtLVBOGxXJu3cCb/5m7Q2+BgOt9OzWJvbPJVJ/VMJ3vgvvyCbs7AsmE5kCAe8y/5PERERERERETnfqTJJlp9h2K1u990Ho6Nw3XW0h3ycamjDmhUmxdOzVnPzuUllc+RyVtl2pybiZEyL37qqF4CMWX6/iIiIiIiIiCwPhUmyMjZtgn377M+vMMzVgQAAIABJREFUv55XXrqWU6F2rIFBMIuVR8n03JlJwJxWt1Q2B0Bz0K5GSue/FhEREREREZHlpTBJVoYzNykchosv5votHTRu3oDLzBI5WZybVGk1N+f2Uqn81+GA3ampMElERERERERkZShMkpXhrOh27bXgtgOil77sKgB+8N+PA3YglM1Z5QO4ncqkWXOT0qYdHjlzktLm/Cu+iYiIiIiIiEj1KEySleGESdddV7hp45U7ADj41H6gWH0U8M6tTErOqUzKh0l+uzIppcokERERERERkRWhMElWxlVXwZo18NrXFm/r6QHA6O8nmTGJprIANPiKiww6lUnxdOWZSWpzExEREREREVlZnsU3EamCdetgaKj8ts5Och4va2bGODQcZXgmCcC2NY2FTeYbwJ3O2l83KkwSERERERERWVEKk6R2XC7MdetYEx1n39AMJ8fjuF0Gl65rLmwy7wDu7OyZSQqTRERERERERFaC2tykpjwb1tMbGWPf4AxPn5rkwrXhQoAEJTOT5mlza8zPTMooTBIRERERERFZEQqTpKaMLVvYMj3I8wMzPHtqmhdsaCm7f/6ZSSYel1EIm9TmJiIiIiIiIrIyFCZJbe3YQfv0GPsO9BFNZblyfWvZ3fPPTMrh97jwuV2Fr0VERERERERk+SlMktravh2ACyYGALhy/azKJKfNrcLMJJ/Hhc/jKnwtIiIiIiIiIstPYZLU1o4dAGye6Kcp4GFzR6js7oBTmTS7zS2Tw+9x48+HSRrALSIiIiIiIrIytJqb1NbWrViGweaJPibXt+ByGWV3e90uvG6D+Ow2NzOH3+vCqzY3ERERERERkRWlMElqKxDA2LiRlzLJlhetr7hJ0OueW5mUNfG5XbhdBm6XoTBJREREREREZIUoTJLa276dK0eGufKKdRXvDvrcc2cmZezKJACf20VGbW4iIiIiIiIiK0Izk6T2duyAgwfBsireHfS656zmlsraM5MAfB6XKpNEREREREREVojCJKm9HTsgFoOBgYp3B7xu4rPa3NLZXGH4ts/j0gBuERERERERkRWiMElqb/t2++OBAxXvbqjU5pY18XmKbW4pVSaJiIiIiIiIrAiFSVJ7O3bYH2eHSQ8+CO96Fw0eo8IA7mJlkl9tbiIiIiIiIiIrRmGS1F5PD4RC8Nxz5bd//vNwyy1sHO9fcGaS160wSURERERERGSlKEyS2nO54GUvg7vvLg7hNk247z4ALj6+h1gqW/aQdDZXbHPTzCQRERERERGRFaMwSerDjTfCyZPw1FP21088AZOTAGw/uodIsjxMSmXNsgHcGYVJIiIiIiIiIitCYZLUh9e+Ftxu+N737K/vuQcMA669lgsO7WYmmcFyqpaAVKbY5uZTm5uIiIiIiIjIilGYJPWhvR1e8pLyMOnqq+HVr6bj5BGCsQjJTDEwSpk5/N6SNjeFSSIiIiIiIiIrQmGS1I8bb4T9++3B2489Bq98JVx/PYZlceXAASLJDACWZdkzk9zFMCmlMElERERERERkRShMkvrxxjdCMAh//MeQy8FrXgPXXIPlcnHVwH5m8mGSExyVVSZpZpKIiIiIiIjIilCYJPVj3ToYHIQ9e+DZZ+GaayAcJrbtQn7t8OPETvQBdpjUkE5ww5c+C5OTmpkkIiIiIiIisoIUJkl9aW6GSy6Byy8v3DTx9ndz0cgxLv3lq+DrXyedzfHG53/G5d/8Etx2m8IkERERERERkRWkMEnqXvp9v8evve/fmN5+EfzFX5CKxXnd3p/bd/7wh/g8LjJqcxMRERERERFZEQqTpO41BTycaF3H0+/+IIyMEPzC57i273kyjWH42c8IZZOqTBIRERERERFZIQqTpO41Bb0AHLj8xbBtG22f/msADv7JRyGVYuueJzSAW0RERERERGSFKEySuuf3uPC5XUTSOXj/+zFMk2e6tzP6prdBYyPbnnyQjGmRy1m13lURERERERGRVU9hktQ9wzAIBzzMJDLwzneSXtvNbS/4TXwNQXj5y9n8+M/xmpl5q5NOjMf4H197nFgqu8J7LiIiIiIiIrL6KEySc0JT0MtMMgvNzTz682f5zmUvx+91wVvfSnhkkB9/7Y8w77+/4mN/cXicnx8c5fBIdIX3WkRERERERGT1UZgk54SmgIdIMgNQGLbtc7vhzW/mvs9+DU/OJHjz28Ca2+o2EkkCMJ3IrNwOi4iIiIiIiKxSCpPknNAU9NptbkAqHyb5vS4wDEZ/5df48jU34poYh/7+OY8diaQAmEmeeZh0cjxOMmOe8eNFREREREREVguFSXJOCAc8dpsbkMraoY7fY//6+twuDnZsAGB05y4GphJljx2ZscOkM61MyuUsfvNzD3HLI8fP6PEiIiIiIiIiq4nCJDknNAW8hTa3QmWSxw2Az1MMk378rZ/ykf98ruyxo/k2t5nEmQ3gjqWzRFNZhmeSZ/R4ERERERERkdVEYZKcE+w2NzsMKsxMciqTPC6mgk1k1qyl88QhTk7Eyx7rtLmdTmXS0ycn+a9nBwCI5leBiya1GpyIiIiIiIiIwiQ5J4T9HhIZk3Q2N7fNLf8xsf1CNgweZWg6iZUfxJ3LWYyeQZj0lYeO8cm79wIQc8KklMIkEREREREREYVJck5oCnoBiCQzpDJOm1txZhJAbOsONo2cJJHKEMkHP5PxNNmcHSydzgDu0WiqUIkUTZn5jwqTRERERERERBQmyTmhKegBIJLMkjZzuAzwuMsrk8Y2bieYTbF+apjhaXu+kdPiBhRWg1uK8WiKWNrEzFmFUCmiNjcRERERERERhUlybgj77cqkmWSGVDZXGL4Nxcqkvp7NAOwYO8HgrDCp0e85rTBpLJoG7GqkqNrcRERERERERArqLkwyDONrhmGMGIaxp9b7IvXDaXObSWRJZUz83uKvrlOZdLTTXtFt++gJhvIrr43kP27palzyzKR0NlfYNpLMFGcmqTJJREREREREpP7CJOAW4DdqvRNSX4ptbk5l0twwacD00tfUxY6xE3Pa3LZ2NjKzxDBoIpYufK7KJBEREREREZFydRcmWZb1IDBR6/2Q+hIOFNvc0tlcIUCCYpvbaCTF0bYeNkwNFSqTRiMpwn4Pa5r8TCcyhVXeFjIWLc5ZiiTLw6RcbvHHi4iIiIiIiKxmdRcmiVTSFLArk2YS2Tkzk5wqpbFoiqFwO93RcYYKlUlJOpv8NAe9mDmLeNpc9HuVhknRZLbQ5gYQS6s6SURERERERM5v52yYZBjG7xqGscswjF2jo6O13h1ZZiGfB5fhtLmZZW1uXqcyKZpiMNxBR3SSkckoACMzKbrC/sLMpaXMTRqPFtvcZpKZsvY2tbqJiIiIiIjI+e6cDZMsy/qSZVkvsizrRZ2dnbXeHVlmLpdBOOBlJmlXJvkqzEwai6QZCnfgtnKYA4OAPTOpKxygOVhsk1tMWWVSycwksNveRERERERERM5n52yYJOefpqCHqXh63gHciYzJdHsXAP6hQVJZk5FI0q5Mys9cmo4voTIplsZl2J9HZrW5lYZJDx4c5a//e++S9v2ff3qID3zr6SVtKyIiIiIiIlLP6i5MMgzjm8BOYIdhGH2GYbyn1vsk9WFje4iDw9E5M5M8LgMjH/7EOtYCsDYyxtHRGMlMjq78zCRgSSu6jUVSdDcHcbsMIvk2N3c+XSqtUrp37xC37jyxpH3fdWKSJ09MLmlbERERERERkXpWd2GSZVlvsyyr27Isr2VZvZZlfbXW+yT14bKeZg4OR4gkMmWVSYZhFFZ0S67pBqA7Ms73nuoDoLe1gaagPcB7KTOTxmJpOhp9NPo9RJNZoimTzkY/YA/kdsRSJmkzR8bMLfqcM8nMkoZ/i4iIiIiIiNS7uguTROZzWU8z2ZzFsfFY2cwkKLa6Ge1t5AIB1kbG+PJDx9i+ppFXXLymWJm0lDApkqKj0U+j31Noc1vTHAAgmio+3ml5W0pINJPIaHi3iIiIiIiIrAoKk+SccVlvMwCWRVmbG1CoVGpu8GH19NIdGQPgb954GV63i3DAiz+bxjh8aNHvMx5L0d7oIxzwEElliSazdDfZYVKkrDLJ/jyxhDBpOpElnV1aFZOIiIiIiIhIPVOYJOeMnpYgrQ12hZHfW/6r6823uTUHvbjW97IhMcHN127gRRvbAHC7DD720L/zrne9El77WjhwoOL3yOUsxqNpOhr9dpiUzNiVSU35NreS6iLn81h68YojZxU5tbqJiIiIiIjIuU5hkpwzDMPg0h67OsmZkeRw2tyaAl6M3l4us6J88nWXwA9+ALEYxGK84dn7GNiwDR56CN71rrLHnxiPccPf3s/jxyfI5qx8mOQlkswSTWdpDnpp8LnLZiY5YVI8tXBAlMyYpLN2RVJ8CcGTiIiIiIiISD1TmCTnlMvzrW6zK5N8JZVJ9PbiGujH9eDP4fWvhz/6I/j2t2lMxfjG7/wZvO1tcPhw2eOf65+mbzLBJ+/eC0B7fgD3SCSFZUHI77EHcleoTFosICqd0xRbJHgSERERERERqXcKk+Scclm+Mmn2zCRfYWaSHSaRzcLnPmffecst8JGPcKp7E0/1XgI9PTA6Cslk4fGjkRQAe/pnAOjMt7mNRe3b7TDJzYbHHrCfm+LKbrNb1368Z7AsdHJa3KA4Z+kne4cZzz+3iIiIiIiIyLlEYZKcUy4thEnzt7nR22vfeNddcOONcPnlMDzML152I9PJbPH+gQH74/AwI9MJ3C4Dj8sAoL3RT2PAg2XZm4QDHi4bO8EffvYD8L3vYeYsEhk7RCoNk46MRvn9257iv58dKNw2nSgZ2p22V4f73Vt3cceuvur8UERERERERERWkMIkOaf0tAT55Bsu5fVXriu7fXabG2Av+/aOd8Dtt8NNN/H8K95gVwn19Nj39/fD1BRs2sTGH9xBV9jPay7vBqAz7LeDqbyQz0NvfNz+Yt++ssqj0gHc+wbtyqapkta20ja3eMpkOpHBsopVSrP9/OAoO4+Mn86PRURERERERGTFeGq9AyKnwzAMfufFF8y5vVCZFPRAaz5MamqC3/gN8Pvhjjvw/fdepo+chN784/v6wOeDRIKe3Y/TdenL+cirL+KGbZ20heyZSY7GgIc18Wn7i4MHy4KgeMnn+wcjAERKWtvK2tzS2cLXyUzl+Ul/f+8BGv0ertvSvtQfi4iIiIiIiMiKUZgkq0JZZVJHC4RCdoub31/Ypi3kI542SXatJQB2mGTagc76o/voDAfoCgd40wvtMCocKAmT/B7aE8UwqbQyKV4SCu0fcsKkkplJswZwO/cl5gmTIsks7ny7nYiIiIiIiEi9UZgkq0KxMskLLhc88ABs3ly2TWejHSyNGn7Wh8N2m1ssBsD6kRP0eMrDndLKpJDfQ1tk0v7i4EGiyfLWNcf+IbvNrTRMmi5tc0tnC+HSQmFSwOuueJ+IiIiIiIhIrWlmkqwKZQO4AV70ImhrK9umI+wDsFdo6+lh8uBR4s/vA8BlWVw8cqRs+3DJzKRGv4eWyIT9xcwMqf7Bwn3OAO5IMkPfZCL/eelqbtlC5VQsZRba3FKZXMV/SySZITVP0CQiIiI1tncv7NlT670QERGpKVUmyargc7vwe1wLVvR0NgYAGI2koLeXvucOEfZ76LnoYrz79rLl1IGy7We3uaVmJslh4MLCOHQIsMOmeH4A98Fhu8XNMMpnJk3HM7Q0eJlJZoinswu2uaWzOVLZ3LxVSyIiIlJjH/gAZDJ2FbSIiMh5SpVJsipc0N7AtjWNC27jVCaNRlOY3etonx6jbeAEMy+6jpFQK+sO7y3b3gmTXAYEvC4ap8c50GkP73YfOcwlw0d4++57iOUrk5x5STvWhGdVJmVoDnoJ+Tz2AO7E/AO4ncHe8w3nFhERkRqbmYHJyVrvhYiISE0pTJJV4f2/upW73n/Dgtu0h+yZSWORNNHONayLjNGUiDCydj27126lbd9zZduHA148ZpYmr4FhGAQnxnimezuW14v/6GE+cd8X+cQ9/0IymQbsldzCfg871oaJpMpXc2sKemnwu/NtbvNXJkULYVLlFjgRERGpsWQSotFa74WIiEhNKUySVcEwjEVXQPN5XLQ2eBmNJhlv6Src/pS3nT1rt+I/crDs4LDR7+Hf7/w4f/Wjz4Np4puaYKSxjdQFm+l96D6u6duLJ2diTNizlA4MRdi+NkxTwEt01gDupoDHrkxKlVYmzQ2MnIqmZNbEsqwz/4GIiIjI8lCYJDVwYCjCwFSi1rshIlKgMEnOKx2NfkYjKYbD7YXb7sk0sXvtNgzLgkcfLdzuS8a59uQerjz5PIyNYVgWY6EWYhdspu1kcVh3YHwEgMOjUbavaSQc8BBJZgth0Ewia7e5+T3E02YxMFqgMsmyIJVVdZKIiEjdUZgkNfCBbz3N391zYPENRVajnTvh5pshp/OjeqIwSc4rnWE/Y9E0p0L2Sm+m4eLRXBP7LnwhNDXBbbcVN37iCTxWjp6xfujrA2CsoYWp9RsBONW2DoDQ2AgZM8dELM2apgCNAQ/ZnFWoPCq0ufnc9syk/HDuRLpSmFRsj5tvtTcRERGpoWQS4nEwNd9QVs50IlMYlSBy3vnpT+Gb34Tp6VrviZRQmCTnlc6wXZl01NsCwGhrF2mPl3B7M7zlLXDnnRCxB2nzyCMAuHMmPPwwAGOhFk52bwLg1le8A4DGyVEm4/bcpPaQj3DAXuUtksqQy1nMJIoDuOMps9jmlp17EFo6uLvS/SIiIlJjyaT9MR6v7X7IeSWZMUmbutAo56lEvsUzFqvtfkgZhUlyXulo9DMWTXHECpJ2e5nusVdn6woH4J3vtA8Mv/Mde+NHHiHjs4d2O8v/Jlvaeeiql/M3H/0KT7zwZQCEp8YZj+bDpEY/TflV4CLJLLF0lpwFTQF7AHc0lS0O4K5QmVQaJlW6X0RWh2TG5NZHT5DLaTaayDnHCZOci08iKyCVzZHSar9yvlKYVJcUJsl5pTPsJ542OTwe5+CFVzH14l8GoCvsh+uug23b4JZb7H7cnTvxvum3wDDg5z8HwNfbzclYlmd7L8bb1EiyoZHm6TEmYnaY1BbyES4Jk5zgqCloD+COp7NE8m1uqWxuzomkMzMJVJkkspo9cGCUj31/D3sHZ2q9KyJyOkwT0vbffM1NkpViWZYqk+T8pjCpLilMkvNKR6NdaXRsLMbtf/VlEn/6Z4AdMmEY8J73wIMPwqc+BZOT8PKXw8aN9uc+H63dnfRNJoilszT6PSTaOmmfmWB4Jpl/fh+N/nybWzLDdNwOjpwB3LGUyUwii7Pw3Owh26WrwFVa7W0lWZbF8wPqSxZZDs4A/oSuMoucW1Kp4ucKk2SFZEyLnAVpLc4i5yuFSXVJYZKcVzrD/sLn65oDXLyuCZcBva1B+8YPftCuUPr4x+2vr7sOLr7Y/nzNGnrbQvRPJogk7TAp2dFFZ2ySUxP2G1x7yF+oTIomi8O2mwJeQj43aTNH2swVQq3ZK7qVVSbV+CRz59FxXv25hzkwpDJ+kWpzXt+1fp2LyNI91zfNtx86WLxBYZKsEKdaXSv9ynlLYVJdUpgk55XOxmKYtLY5QFc4wF3vv4GbXrTevtHvh+99D3p6oL0dtm+Hiy6y7+vqoqclSCSVZWg6ScjvIdW5hq7YBKcm47hdBs1Bb3mbW37YdlPQS4PfU/jea5oCwNyqhLKZSTU+yRycsqutnKorEake54RAqzaKnDu++1QfX/jRnuINCpNkhTh/K1SZJOcthUl1ybP4JiKrR0fYV/h8XYtdjXRZb3P5RmvX2q1uw8PgcpVXJuUrmFLZHOGAB7Ori7XRSU5NxGlt8OFyGYTzbW4zyQxGvp3NXs3NzYbJQWK+IF3hLmBuYBRN2Y+xLGo+ZHE6H4SVVkuJSHWk8leZNRtN5NyRyppYSbW5ycpzqlhT+psh5yuFSXVJlUlyXmkP+QvzitY2B+bfcPNmu8UNysKkHqcdDgj5PJhr1hLKJJkYGqc9ZAdVjZUGcAe8hHNp/vPWP+UTP/0SXU3zt7m1Nfjy99X26pMTJjkDw0WkepyrzLV+nYvI0qUyOfzZdPEGreYmK8QJkVSZJOcthUl1SWGSnFfcLoO2fOjTvVCYVMppc1u7lt7WhsLNjQEPdHcDYA4M0N7oK3yPkM9NNJVlZCaJz+0iHPCw7a5v0p6Y4ZLho3SF7e89O0yKJLOFeUoLtrnt3An33LO0/T9DxTBJlUli+8pDR7lz16la78aq4LS5aWaSSHXt6Z/GnLVSarWksjkCpWGSKpNkhTgXHjQzSVa1O++0V9WuRGFSXVKYJOedjkY/zUEvDb4ldnk2NcF3vwt/+Ie0NngJet0AhP0eXN1r7eeMThZCKoBwwEskmeHIaJRNHSFc2QwX3PJvAGycHGCt3z7QnV2VEE1mC0PCFzzJ/PjH7ZXnlpHCJJntjl2nuOuZgVrvxqqgAdwi1dc3Gec1//ww9+8fOfMn+eAH4e/+ruJdqeysyiSFSbJCVJkk54V//Vf45Ccr36cwqS4pTJLzzrqWYHH1tqW68Ubo7cUwjMJjQ34P7p4eALqiE4WKIrCrliLJLEdGY2zpCsFtt+EfGuCOy16O28qxcbQPgER6VmVSqjRMWuCAYWgI+vvt/+YRS2UZiZz58GyFSTJbLGVqhlaVFAZw68RApGqm4vbfrYlYapEtF3D33XDvvRXvSmVNhUlSE84xYTZnLVvlnUjNRaNw7BikKryHK0yqSwqT5Lzz8ddczD+8+cozfrwzN6kx4MHXuw6AruikPTMpkYD3vY8Lp/oZj6U5ORHn4mAOPvpRkle8gC9f/UYA1vUdBioM4E5mC7OXFmxzGxqyPz722LybvP8/nuJ3vjL//YspDuDWzCSxxdNZYqstTJqaqsm3LQzgVmWSSNU4r6fZF2pOy8zMvO8LqWwOv1nyN1FhkqyQ0r8Vqk6SVSsWg1wOjhyZe5/CpLqkMEnOOxs7QuxYGz7jxzuVSY1+N4E1naRdHjpjk7Q1+uC22+ArX+F1j9zFvoEZzJzFa77x9zAyQvSfPs+xth7SLg8txw4B5QcHWTNHImPSFPTi97jmX80tk4HxcfvzRx+tuMmjR8d54MAowzNnfnVWlUkyWyxtrq4w6eRJ6OqCBx5Y8W+tmUki1edUbyTP5mQ7EoHp6Yp3qc1NaqW0ilUrusmq5QRFBw7MvU9hUl1SmCRymnpa7CHcjX4voYCX0VArXbEJ2ht88I//CMBVux8mksxw/fFn2HjXt+HP/gz/tVeTdXs40dFL4MA+oPxEMpYy88/rIeB1z3+SOToKVr7EuUKYZFkWf3eP/SYcTWWxrDMrhy5WJq2i8EDOWMbMkc7mVtfvw8GDdjh79OiKf+vizCRdYRaplrOuTMpm7ROW+SqTMiVtbl6vVnOTFaPKJDkvOEHR/v1z78uHSbloVBfi6ojCJJHTdO3mNjZ3hFjXEsDvcTHa2MqlQ4fZ/pPvw7598NKX0jE6wPaxE3zgF98kt34DfOIThYHfJ7s34d23Fyg/kYzk28kaAx4CXtf8J5nDw/bHDRtg1y77ZLjEQ4fG2HViks0dIcyctXC73DwsyyqESTOqTBIgnj85i6XNMw4o687goP1xZmbFv7Uqk0SqL3m27aNOODQ1VbxoUyJduppbR4cqk2TFlB4TataerFrzVSaZZuF858jxEd7+1TMf4yHVpTBJ5DRdtaGV+z/0UsIBL4ZhcMc1r2PTxACb//QPobsbvv51AD700G1c2/c8rv/1JxAI4HYZBLwuBnq34jpxnIZ0oizocdrJwn4PQa97/hDImZf0+tfbKf2ePWV3/+zACEGvm3dcdwFgz2E6XclMrnDlK5rUzCSx5yUBmDlr9RzI1jJMqkY7joiUKbS5nW2YlE5Dcu4CFmVtbp2dCpNkxZS2tq2av8EipXK5Yivb7DDJuR2wolGOjqrVrV4oTBI5S/dd/Upe/c5/IvPKV8FnPgMbNzK8/VJ+/dCjxBrC8J73FLYN+TyMXrAFgBcNHqD3oZ/AV78Kd9xRaB+yK5MWaHNzKpNe/3r746xWt91901za00RrfpD3mVQWOVVJLkMzk8TmtGHCKmp9dILZGrSqOCcG885GE5HT5ryuzqQiFygPlivMTbJXc8tfYFGYJCuovDJJfzdkFYrH7Y+GYbe5lVaHloRJ3mSC6URm9VTJn+M8td4BkXNdg8/N8bUb8XzlbvsNEOi/4ddYc3APT77qzfxKuDjsuzHgYXrzDgC+8a2Plj1P7js/sbfxe/B73fNXLDgnwC9+sV1mv2tX4a6smeP5gWluvuYCwgH75X0mJ/5OmLSmKVD4fLlNxdM0Bby4XMaKfD85PU5lEkAslaWj0V/DvamSemhz0xVmkaopViYt7XV1eCTC1q6SBTlKg+WpKVi7tmx7ezW3kja348fPZndFlkwzk2TVc1rctm+3K5NGR+1FUqAsTPIl42RzFvG0ScivKKPWVJkkcpYafB7aQj4MoxiCDL7+zfxk6zUMvvP3yrb9P6+7hJve/BJ4+9v51ovfwJf+6qt87+t3YxouZr51JwDhgJeg10VyvgGiw8PQ2AihEGzeDKdOFe46NBIlmclxxfpmwgEvcGZtbk6A1NsaJJ42yZrLd+CSzJh86u69vOCvf8L3nu5ftu8jZ6fWlUkDU4myQKsqahgmFQdw6wqzSLUUBnAv4XX19MlJXv4PD/L8QEkF0uwwaRa7zS1DzuWGlhZVJsmKKV/NTWGSrEJOmHTVVfbHfKvboeEIv/mZe+3bfD58KbsFeaUudsvCFCaJnKWQ301bqLxKw7NlM+/7rY+zbsfGsttfuqOLS9e3wje+wRfe+Mfs234VB7o2sav3YtY/aFcmhfNtbi/YdT8cOTL3Gw4Pw5o19ue9vdDXV7hrd5998HtZTzONfqcyaelvtv/17ACm9uyKAAAgAElEQVQHhiIlYZK9cl1pkFBtv3frk3z5oWMYFPdf6k95ZdLKBiBmzuLVn3uIf3ugwuvhbNRBZdLsNrenT05yaiK+4vsjshqkTiOkHYmk7I8zqeKNpe8Fs8Iky7JI52cmZbw++6KOVnOTFaLKJFn1ZodJ+RXdjozGipVJHR34U/bnhTCpr89eiVNqQmGSyFm68apebr5mfdltv7Ktk7941YW8eHP7vI8Let0k0iYjkRT3bnsxF44cY/3UEI1+D53xaT78tY/Bm9409w1yaKhYej8nTJomHPCwsT1UCJOWOjMpY+b40zue5V8fOFxWmWQ/x9ICqa//4hhv/dLOJW3reObUFG950XouWdfMsTEN1KtXsZJKudgKVyYdHY0yGc8wMD13IO5ZqYMwaXY7zu/e+iT/775DK74/IrWQMXP8xXd3c2K8Ou/9ydNYJTFRWKGy5P2sNByaNTPJec36zZIwKR63VxkSWWYawC2rnhMmXXQRBAKFyqR4Oksgmw/9OzoIpEsqk1IpuPBCuPnmiitwno2Dw7pYsBQKk0TO0tuu2cDbr9tYdlvQ5+b3X7IFr3v+l1jA6yaZNRmJJNl52S8D8MpDO2nwuXnh7odwWRY88wz867+WP7C0Mmn9evvgN38yvLtvmst7m3G5DJoWaHMbjaT4h3sPYOaKb7xHRqOkzRyHR6NMxe2ZEE6YVDqEeyaZmfdAfXffNLuOTy55KJ5lWUSSGTrDfjZ1hDhepRMKqb7SAGml29z25NtQZqpZ0hyLFU8cazGA26mgKDlBmIqnGY2kmE6kV3x/RGrh2FiMbz1xiocOjVXl+U6nzc0JkeKllZYLtLk5J/CBTJq01wfOPMS4Kgll+ZVeeFBlkqxKTpgUDsO2bYUwKZY2i6todnTgMzO4c6YdJh07Zj/uzjvh7/++aruyp3+aX//HB3nyxGTVnnO1UpgkUiMBpzJpJsX6F17MkXVbefWhnRiGwZW7HqC/dS284hXw0Y8Wh24DDA2R7Vpjn9z39tq39fWRyprsH5rhsp4WwG6/g8on/j/ZO8zn7j/M8b1HYaddSbRv0A6kjozEmE5kMAzobg4WniOdzfGFnx3mmk/dx6fu3lfx3zSTyJDNWcwklhY2xNImOctu7dvYEaJ/MnHaq5SMRJJ86/GT3ProicK/QaqvNExa6cqk5/rs/69LrZBbEqcqye2ucWVS8ff9SH6p21WzWp7IIsbyrWaJ+WYEnqbiLLLFT7ad71n2elugzc352+Q306Q8frsyCTQ3SVZEKmviy1+g1Gpusio5YVIoBDt2FCuTUlkCJWESQEMmaYdJzjiQSy6BD38Ynn123qdPZkze8bXHOTC0+AXEoXwlfN+kLhYsRmGSSI0EvG6SGbvNbU1TAP7HO3jBqb1w++1s3f0o9+24Hj73Ofvg9qtftR+UTsPEBN/rz/Curz9RCJPiR4/z9/ceJGNaXNHbDIBnaJArJk4SqXACPpmvPAr97afhZS+DVIp9g/abayJjsm9whrDfQ1PQrm6KJDP8zQ/38dl77Gqm+SqInJP98Viq4v0Ak7E0u45PFJ4XoCnoZVNHAzmL054X86m79/EX33uOj31/Dx+/a89pPVaWLl5ysrfilUn9TmVSFb+vEyZt2rTiYZJlWRXb3I6O2ielKz2TSqRWRqP234pYlYbrO6+npYRTzussPrvNzecDr3dumJR/bn82Q8rjXZVhUjJj8u+PHC+rWpYamJmBP/9zu4UnL5nJ0RS0xxeoMklWpdIw6cIL4ehRSKfLKpOsfJgUTCftanUnTLrTXsSI//zPeZ/+2FiMBw+O8ovDi1fCOse5kzFVii9GYZJIjQS9LqYTGaYTGbrCfrb8n7+ASy+Fd74TTzbDPVtfbL+ZXncd5h13cOvO4yT6BgB4Oh3gqZOTpNZ0A/D/bvkZX3rwKK+5vJtfvTC/jOaHP8xXvvXRiif+zpujb89uSCZh9272Dc7gddsr0j15YpKWBh/hgDPEO8vTJye5bnM7v7ytk4l53lyddrjxBd58v/7IcW7+8mOYJRVM4YCHTR32gfmxsaWHSdFUlnueH+KmF/bysgu7mIprZYflEktn8bjs34+VDDtyOauw2tKyVCbt2GEfuFe5134hpfMuKlUmrXTll0itjEXtvxXVr0xa/PniGft1VjoPjkgEmpqguXnOzKS0WZyZlHT7VmWY9MCBET7xg+d5rn968Y1l+fzsZ/DZz8JjjxVuSmbMwvgCzUySVWl2ZZJpwpEjZZVJufZiZVIhTGpstM+XXvhCuO++eZ/euZA+Fp3/grfDudg93/mOFClMEqmRoNdN/5S9IkFXOGBfCf3iFyGbJd7SxqPdO+yrgzfdhHv3br769Xv5/774UwCmwq1kcxb7DPtgNjA8yD+99Uo+f/NVBLx2ext799IZmbBnLM0yGc+AZdF42F4pgSeeYN/gDC/Z3lm4vznoJVwyxPvYWIwtXSFaG3zzhjbOTJvx6PxvvmPRFGkzx0wiUwgHmgJeNrWHADg2tvQD8x/vGSKZyfGWq9fTFvLpJHwZxVNmfqVBV9WqCJbi2HiMWNr+3lWdmVQaJmUyZVeAl5tzIhD2e0hlc4UZY0fylUn13uaWztrD+qs1NFnOX+PVrkw6kwHcs9vcwmFoaZm3MimUy5J0l1QmraIV3UbzbYeVKpplBTkBZcnvYCqbK1SLqzJJ6tVSZ6ZWNDtMAjhwgFjaJJCx35vSrW0ANGRSxTa3LVvAMOzRII8+Om+1uXPuspQwyVm8aCKuMGkxCpNEaiTgdZMx7Tfdzia/feP118NnP8sT7/1f5Fx2GxxvehMAbz7+KNHj9sptb/iNFwLw7EiCWGsH3ZExXuZUJIFdZXHIXhGq9ciBOd97Kp5mbWQcXzTf2vbIo4xF01y3pYP2kA/ADpPyV8H6JuLMJLNsbA/RFvLOm9QX3nwXSPKdleKmEpnCAWs44KG5wUtrg/e0KpO+/3Q/G9oaeOEFrTT6Pct2Ej6dyHD9p3/KI0sojV2tYuksDT7Psv6cK3Fa3F68uZ1IKkuuWu0Xg4N2gLtxo/31Cra6OfMunBMDJ1wqtrnVd5h0ciLGd5/q4+Hz+PUg1eEc1MerXJmUyJiLntQ4FZax2QO4m5oqh0n5123IypBweYsDuFdRZZJTKaZW2xqrECYlM2bJ3wz9/5H6E0tlufpT93H37sEzewLn9740TNq/P7+am/3elG5uBSBYOjNpyxZ725e/3K5mevDBik/vnJs4ofmCu5Ja/HxGbAqTRGqkUEEEdIX9xTs+9CFO3PjbgH3wMNrSxVPrdvCmo4/y0avbAfj1l11OR6OfZ/umGA53sC09VQh+ALsaKf+m3HX84JzvPRlPc+HocfuL9nZyjz8BwEXdYbZ02Vdbm4NeAl4XHpdRKHnf2B6ipcFHImPOufKbNXMlb77zv1FP568MTMbThTY35wBpY0eI42NLq3YYmk7yiyNjvOEFPRiGQcjvJpZe/ATiTPRNxhmYTvIfj5+s+nMvh1t3HuftX31s0e1ORzxlEvK7Cfk9Kxp27OmfxudxcdWGViwLotWqihoagrVr7XYWWJbqgt19U9z+2Ik5tzsVDs3OiUEmR8bMcWI8jsvID6av45klTjtrXCec55WRSLLqr30nvKjW75KzSmLOonCxZj6JfJtb2cykhSqT8qFvg5kh7vJghexq2tUUJjnzDus90F71nN+pyeJKUsmMSaPfjWGoMknq0/MDM4xF04Uq69MWi9mLovh8dqjf3W1XJqXMQpiUbHEqk5LMxFL2am5OmHTddRAMwk9+UvHppwptbosHRGpzWzqFSSI1Uh4mBcrv89j3JTIm9+8f5u4dN9B1ZB8bPvFhAIy1a7mit5mnTkxyNNDC+vhE+ZMfLAZI604emvO9p+IZto/lT3JvvpngkYM0pBNc3N3E1nyY1BT0YhgGjQFPMUzqCNGWr1yanFX6WVqtstAbtVOZNB0vViY5cwA2dYQ4tsQw6aFDo1gWvPoye25UyO/BzFnLMksgmj95vn//yJLaJ2rtmVPTPHZsYvENT4NTmRTyrWyYtG8wwkVrw4WKuaq1ug0O2gcqTU3218tQmfQfj52suPKhc1XZCZOSWZOTE3GyOYttXXa1Q7yOf8+c1/pKtjtK7b3li4/yjz+Ze3HibBQqk6r0+1460D6xyHMWKpNmz0wKhyvOTHL+tgTMDAmPn1Sgwb5jNYVJTrin13ZtzdPmFvC48bldmpkkdck5VzjjY4NYzK5KMuz5nM6KbnZlUn7lz7C9YnVDJol7aMAeUeCESYEA/PIvzzs3aTJ/MXtJlUlJZwC3Wn4XozBJpEaC+TDJ7TIKJ8oOv9d+aSYzOe59fpgHX/IGrE99Cm66CT70IQgGuby3hePjcfob22mbGCl/8nyL2+ja9WzoP1K83TThlltITk6zY+wEEy0d8Ou/jiuX4yXRU7Q0+NjaWaxMArsFLZLM4jJgfVuQ1gb79tlpfelKW0tpc5uMpwttcc6g703tIYZmkksaxnpqMoFh2AEUQGN+vpNTNVFNhUqMtMkDB0ar/vzVFk1lSGdzVS2Fj6ftyqRla3Pr77cPCPbuLbt5LJqiqylQWMWmaiu6rUCYNBFLE0+bZM3yA//krMqkZMbkyIh98nB5fjXGeq4McA6y6nkfpbqyZo7j4zEGZ5JVfd6x/EF9vEq/S8mS97zFgv+KM5MWanPLP58/mybl8RL35i8CraIwyQn3oqo6rK2KlUk5/F43fo/CJKlPzzth0pm+nzthkmPHDti/n1h+AHfG6yPuDwLQnMsQ7st3C2zeXHzMr/2afRw5OvdY3bkIPh5LLdrFsJQFhcSmMEmkRgL5wKij0Ycrv0qWwwmaJuNpHjo8xg1XbcL4yEfgllvsFT6Ay9fbJ52D4U68kenyA9pDh8Dr5fDVL2XT8HHI5t/Y//3f4V3v4h3338aO0RMcXbsZrr4agBumjwMUKpM6rST8z//JLf/0e/zw63/M+rAXv8dNa4MdfM0ewl260tZCYZJTZjoVzzCTyODzuApVWhs7nCHci1cn9U8mWBMO4PPYP8eQzw4bluME1wlP3C6DHz53hr3gK8jZ32gVg7VYKkvI57HbCZfjROPxx+1lYB9+uOzmSDJLc9BbqF6r2opuKxAmOa+R2QGncyJQDJNyHM3/zjthUj0P4Y4UKpOq+3twcjzO735jV9VW9pLqGY+lsazqvr9allVsc6vizCSf21X4fCGF1dyWOoA7/7r1ZdOkPD5iPvukpvC398ABuPVWyJ27J/qqTKoTlSqTMiYBrwufx60wSeqSU5l0xm3Ls8OkCy+EyUm8E+P4s2nSXj9xjz0WZK07S+vQKXs7pzLJeQzAybljKZyVrDOmVbiwPR/nuG0ynl6W8RmricIkkRoJ+uwAZXaLGxRb4B47Ok46m+NX8quslbqi1y71NHvW2Tc8/jj85V/apfkHD8KWLUztuAS/mcE6dMheseqTnwTgHU/+F9vGTrK/fQOsWcNgcyeX9dvtCxd1N+HzuHjpnV+Gz38etwEXjxzjpTF7+HdrvopqbmVSfpi23zNvkp/LWYUT0alEhplklqZ8VRJAT6t9cD68hKvf/VPxwvYAjfnnWY6TcKcd71d3dPLTfcN13+rmXFWuZpWWXZnkWb6ZSUfyFXRHj5bdPJ3I0BTwFuZqVaXNLZ2GsTE7THKG6C5DmORcBZsdgBXa3BrKK5M6w37WNtu/0/Vc9RNZpsqkR4+Nc+/e4SW3usrKcd6Tq/n/PJLKks5X7S3WkrZUyUyu8Lpa7DmdE554pTa3lhaIx+2/m3nOCbw3kw+TcNmzPb7/ffilX7JPYt7xjuLw1/vvh9tvr8q/q5pOjse5b+/cVV6htDKpft9/zguVKpOyJoF8ZZJmJkm9iaezhVlJZ93m5sgP4e4cOE4gkyLl9RP32edMHa4snSN9WB4PbNhQfEy3PfqCgYE5Tz9ZchF8sVY351zFzFnVq4hfpRQmidSIExiVDd+edd/jx+0Dict7muds0xbycWlPExdcnl/x4I1vhM98Br70Jbsyads2YjsuBiD11DPwjW/AsWOM//Xf4s9m8JsZdreuJ5rK8uCGK7lo1wMwNERn2M8v3n0pm++4Bd72Nj73oc8BcO2APfulWJk0K0zKnzBv7AgVlnueLZLM4gT8U/E0M8lMoeIEoK2hclBVSf9Ugp6WkjDJv3yVSU473muvWEcsbXJgqL6Xgo4mK1fEnI14OkuDbxnb3CqESc5Q96agp6QyqQrfezh/IlVamVRhAPe9zw9xaPjM/187By6zD0RmD+BOZkwGp5P0tAQJ+e3XfqWf8V3P9POJu/ac8f5US7HNrbqhqvO8OpGtP8Mz1W9/clrcgl531d63kxmz0IpdOj+pkvjsNjfTtE9mmpqKg/lL5iY5J/CedIqU22v//q9fD7t2QSIBH/2oveGzz9of//f/hj/4g7JAqh58/ZFj/OHtT81pv01nc4X313oOs88Lzt+jfGWSmbPImBZ+jyvf5lbfF7Tk/LN3YAZn3ZAzPjaYJ0zqGjpJIF8RGnfb50ztRpbeiUGsDReAp3hRmnX5C+yDc7sIpuJpOhrtx4/Oc57iiCQzePJdIxNxtbotRGGSSI0UwqSmuWGS0+b21IlJelqCtDfO3QbgrvffwM03Xm9/kUzafcNf/SocPgzbtpHdcSFZw4XrX74AH/kIXH01J97+Xr576csA2Nt+AfsGZ/iX627Cnc3Apz8NQOeXvoCRPzjOrV3L8ZZuLj6yG4CWwsykWW1u+RPmTR2hectCpxLFN+SpeIZIMks4WAyTWucZ7j2bmbMYnEqWVSaFnDBpGcrzo6ksXrfBhjZ74OrYIn+Eas05GY+kqncSE0tVrkxKpE3ueqb/7MuAK4RJzr+jOegtmZlUhX+Tc5CxQJtbPJ3lj/7jaf7u3gNLesrvP93P4HSi8LVlWYXAdd7KpMIA7hzjsTTtIV9JKDr3YOyn+0b41hOnal5yHc3/XlX7hLMw2FsnsnVnOSqTnBa39W3BqrQ2WpZF5/ggn/naX3LhyLFFn9Np5Sr8zXCqQZzKJJg1ANkEy8KdTpHy+O3HP/44TEzAU0/BX/81dHXB7t12q9vTT9uhwOOPn/W/rZqm4xnSZo7B6fIK4NKLONVuYZXTNKsyyfmbEfC68akySeqQ0+K2fU1j9SqTensBaJsYIZBNk/T6iFsGKbeHNivDBZMDZDZuKn+ONWvsAd4VKpMmYmm2r7FHeSxamZTM0ps/x9CKbgtTmCRSI0HvQm1u9kszmspyaU/TvM/hdhm4Nm2E170O7rzTvjJ64IAdLG3fTkNTiAOdG/E98gvYtAm++EWmEhk+89J38cN3/znPr9nM7r5pTrSuY+Kmm+Hf/g0+9jH453+Gt74VLrqIcMDLrt6LWff8k2BZeN0uwgHPnMCntDIpY1oVK0hKe5SnEvbMpNI2t6aAB7fLWPSNeySSJJuzZlUm2T9Ppxrnvr3DVZv7EElmCAe8hSsaKxYmjY/DGQQHToXHQpVJo5EUPz+4tGHiZs4ikTFp8LntMKlk6fof7RnkA996hiOjZ9ma5IRJx44VbnJ+X5oC3kLIslif+5KUhkkNDeByzQmTHj82QdrM8eSJyUXDm2gqywe//Qy3P3qy7LZs/mc0OwCbOzPJZCKWoi3kK4aiFU7aZ5IZUtlcWal2LTihT7XnqhRDUIVJ9WYkUv0l45330Q1tDcTS2bMOSVOT03zlO3/FVXt28icP3774zKR8YJLM5DBzVrEaxBnADXNW0/KZWQzLIuXJVya1tRW3Bbj8cjtMOnSoGAjMs0x1rTh/q4+Pl79nl/5dU6B7enI5i3ufHyr8XTxrs2YmOVV2gUJlksIkqS/P9U/TGfazqSN0dgO4GxuLX/t8WJ2ddETGCGRTJN1+kpkcCW+A9tgkF44eJ3rJFeXP4fHYof6sMClr2pWX29fYow0WWnXasiyiqSwb2u1gS2HSwhQmidSIExhVqkxyqpYALu9tmXN/GY8H7rrLDpRuuqn4RrxtG2G/h/f+1sd4/ue74NFH4QUvYDKWYaKhmZF3/z6W4WJ3n32wYnzsY/bjPvlJuOEG+L//F7BnET3RezG+ifHCKnFtId/cMCmRwTAoVO9UevN1goBGv4epeJrIrDY3wzBobZj73LP1T9oVIBUrk1ImQ9NJ3vuNXdy5q2/hn90SRZJZGv0eOsNOmLQCf1jGx+0WijvuOK2HmTmrcFV5oTDpyw8d5d23PDGn1aESJzQI+TyF0M5Zyts5ARmZb87V9PTigVgmAydO2FekJiYKB9BOtVtT0IvH7aLR76nOAO7SMMkw7JPHWWHSw4fGAPv/9Ynx+IJP51RtlM76Kh1QP2cAd4U2t4lYmrbGYmVSpVYv53kGphJz7pvt2VNTfPuJk8sSfBZaYapcvbBcs5jk7Dmv72oGfc7v5vq2BnIWZ32C7H7Pu9k6for9V/4Srzj0GK7Dh+bdNp3Nkc1ZhZa4WDpbDJNKK5NK2txSmRx+037vT3l8lcPUyy+HPXuK1UhtbfUXJuXfV2e/rzn/P/we15kP0D1PPXZsgt+99Ul2nZhcfOOlmKcyyV7Nza3KJKk7z/fPcOm6pnz1epXa3IDc2m66ohMEsmkSHi+JjEncG2DDrofx5kxGr75+7vOsW8fYwWN86u7i6sDO+ccF7Q143caCx0aJjImZs7ggfz4zqTBpQQqTRGrEOWnsbp5bmeT3Fl+al1aYlzT/kzbCW95if75tG+GAh8GmTia6i8PpnKBmS37Vtt190/g9Ltou2moPDt2zB+65p1BeurWzkSM7rrQfnF9pq6XBN6c6YiaZJez30NFot6pVmpvknGBvaGuwV3NLZgmXVCYBtId8i14F6M+fTPfOMzPJKV+t1iDfaH4/A143Yb9n0fLYqti/357D8cQTp/Ww0vLi6ALBy4GhCGbOYmoJlT7OFfwGv3tO5YzT7lix/3xw0O5f//a3F/4Gp07Z80pe+lL763x1khMcOdVrTQFPdQYhDg7aIVJXl/11pTDp8FjhtbnYCcJwvl1kuOT3ovR3eLE2t7Fomoxp0b5YZVL+/9Xs9pRKPvOj/Xz4u89xzafu4xs7jy+6/emILlPosxyrEEp1OEFpOpsjs4QAeinGIikMA3pb7QP2s1rRLRrF+/3/5CvXvJF7//RvyLjdrP/3L867uRMEOdWm8ZRZfA8Ih4szk2a1uYVy9msw5fFVDlOvuMKuDP72t8Hvh/e+Fx57rCyUqjXn/ejErMokZyW3DW0Nmlt2mkYi9utjIlalYwMnTIpGIZstViZ5XfjyM5MmY2lu/vKjS7q4ILKcsmaOo2NRLuxuIuTzVK/NDch0rWFNdIKQmSHu9pHMmCS8AQKjw6RdHvovfsHc51m3jtiJPm555Hih4tU5Z2kL+WgP+Rc8jneOQZyL4/MtKjSfZMY8r1bEVJgkUiNX9LbwT2+9kl/ZNneltmBJZdJlpxMmgT234UtfgvXriyuclZycTcUzuAzYmC/fPDYWo7c1iGEYcO21cMklZU9341U9fPvv3wnt7fCzn4Fl0dbgnZPUzyQzNAWLrWCV3nydKwMbOxrsAdyJTGGVLkdryMtkbOGAo69SZZKvWNHhDMubXcZ/ppzKJICOsH9l2tyc2UGH5r+6Xknp/+uFKpMOj9gHq7MHqVfihAZ2ZVJ55Yzze1DxD/OPfmSviPTQQwt/A6fF7RWvsD/m/+1OeOKsztQU9FavMqmzszi0MRwuC5NGIyn2D0X47Ws30BTw8OSJiQWfbjh/IlFanVVaXTe7zc05MXDmjw3mTwbaQn4a8q/9+drcAIamFz95GI4kuWZTG+vbGrhv38ii25+O5Zpt5ISfOpGtP84Abqje//fRaJq2Bl/hgsJZHXwftFcjfaZ7O97eHr5/8a+y4b/uLFsNq5QTXDnVpmWVSQu0uTVa9j6m3F7ilX4Ol19uf/zxj+1g6VWvsoPyBx4483/bGfiHnxzk9sdOVLzPeT+aPni0bPns8Vix7fB8OhGqhql5Fls4Y9GofcEDYGqq0LIZ8ORXczNzPD8wwyNHxnn65NQCTySy/E5NJsiYFls6Gwn5PWde2VghTEp3rbXDpFyauNuuCI177fftp9ftYBLv3Ofp7qZxfISMaRWPVfPHZK0NPjoXOY53qq+7mvz4Pa5FuyVm+/B3d/P+2586rcecyxQmidSIy2Xw+it78LjnvgydNreeliBt+aHUS9bdDe97H1Cs1rFXUXPS+TTNQS/tjcXnXZ9P3ysxDAO32wUveQncdht0d/PaB79nv7nmcnaL3ac/zQ13fJlmn7uwvxOxND/bP8Jn79nPp+7ey2gkVVJmGmImmSWVzZXNTAL7qsFiKyf0TSZobfDS4Cs+1uUyaPDZqwI5AcnJRdqTliqSyhLOt+N1NPqWVpmUyRRDkjPhzA7KnyQtVemJ+HwtKdFUtlDdNXuQeiWFyiSfuxDaFSqT8j/ripVJP/6x/XH37oW/wTxhUunMJMiHSdWameQsHwv2yWMkYv9+/8Zv8MgRu8XtV7Z3/v/snXd4VGX+xT/TWyaZ9AqB0IuAgEgTEAuo2BHrYl272HVlf67oWte6FnTtHQuooKigCEqXLi0QAiG9T8pMps/8/njvvTOTBAiQXVl3zvPwTEhm7ty5c+973/d8zzlfhuYmsr7oEMokaaF9IJtb6/yw1sokWWmUbNGjVquw6DXtds2SFyrlHVAm1TR56J8Zz7Cuiezu5O6DjgibW2eGgSvKpBiZdMyhutmNXhPO8usM1Dk8pMQZMOsl6+zRKJPy8wEoTMrBZtbxbd+xaD1uobRtB63JpDbKpAMEcFtV4nUHVCb16wcajSCQhg6FUaNELtvixUf+2Y4Ac34t5vttle3+TR6PLnltFkybpvy+zuFFr1WTFm/s1K59/wuQlaidUuwAQSbJ96iGBujSIFEAACAASURBVMUCKgdwe3xB5d57uAvdGGLobBRKxcm8VAsWvQZvIHj4VsxQSBQfW5FJrtR0UpwNWHxu3Fo99U4fHoMoJK/pOqjdOaE/PYPEZjuaYEC5NuXCZ6JZf8h5fLM7PPfsiFuiNfbVOtlf3znrj/8GxMikGGI4BqHTqNGoVYevSmoFq0EsVqub3Yx9aikfrtlPQ4uPRLMes16r5DblRCh8DojXXhOKp759Of+9f9Dvt9Vw221w3nkwcyYXzJvNqOItCpm0vKCGa95bx6vLCnlj+T6+3VpBo8uHUacm3RrOibIaWymTzPqw6unLL0V75VYoa3Ap1ohIiHBovzLwl9hbOpQJdCiIbCdJmRTXQWXSG29A//4iA+hIIBEqocJCPl61VwTEdmhfI5VJ7U9s5Rs/tJqIut1w/PGCIIyAokySurlBW2VSbXOrm63fH84K+e23g+cmFRYKS0jfvkIBJyuT5Bu6RLrEG3XtBrsfNior25JJTU3w3nuwaBGbNuzGZtYxICuB4bmJFFQ7Dqrgkkkke4tPIYrk42rRa9oN4FarwmSvTOzJ3Qxbd8wD8AWCuKTqdMUhbA0ub4Bmj59Uq4HeGVYqm9ydE1wuQf7uA8FQpwbByuduzOZ2bMEXEN0Gc5PFmHvEeRitUOvwkGLVKwT1UZFJu3YRUqvZn5hFollHaYJkYd3fvjqntc3N4WmVmRQXByaTsOBK8PjCyqSQ0di+Mkkex0CQSQYDnHIKfPPNETVTOBK4vAFqmj3tkgz+QBCHx49KBRmVxYQ2bBB2akRBIMWiJ86gOSZyy37vrpWHA6VzZ2eMsz4feDxK1AB2u6JMMkgB3N5AULn3dubYHkMMR4LCGjGn7JESp8wRD1vd6HKJMbIVmeRITkMTCpJir8atFesDj15EEKzOPa7d87/KmoyaEMnOBsUlIRf4bGZdG2VSWYNLUetDeI4TZ9SSeARkUkOLr3PGgv8SxMikGGI4RjFteBcuGp5zVNuQbW6frCuhrMHFwt8qsLd4FXtNskVMpNsjZtogNVUonhYupD63Jy9/Ogtmz4a774baWhzGOE75dRFGnYY4g5Zvt1ZiM+nY9LfTseg17Kt10tjiI8GkUxbNgNLyXYYc7h0MhuCf/4THHhPVigiU2VuiOrkpn9egpdntVyZZvkCoQ/kyh0Kz268cS0EmdeDGsm4deL2HrSxSIBEqKp+PV99fyoYOBntGKZMOsCjfXRVWqkSRJNu3w+bN8OyzUc+PVCa1bl1/QGXS2rWiqn/aaYKo2b9f5Ij07y+OSyQKCyEvT3RVy8uLsLn50UhKHRDnyr9NmVRXB6tWAeDdtoMBWfFo1CqG5SYBsLH4wMe/OsICJP9sb/EpeTBtM5OCGLQatBo1WrVKybxIlq6LOIMWR6uJWOR3eShlkjxJSrMa6CN1Limo6jx1UpPbh0YtLBiduehUlEkxi80xhVqHh1BIVJ2h85RJtQ4vKXEGTIoy6Si2m5+PJycXr1aH1aijIkGyjx+QTGqlTGptc1OrYdiwcJA24A0EsUqZSZhMShMClzfA1FdXsXZvnfibbHUbNkw8nnuusJNt2XLkn+8wUCxVxBva6foof3e9bHrSm+tQ+f2wUdgx6hxeUqwGLAatEkD7e6He6eW8V1by6Dc7Dv3kYwD1ss2tM4hwp2TP79JFPEbY3AwRyiSZLIyFA//vodHl4/zZK6MIkN8ThTUOUuIMJJh1WKQmLYd9n5DP+1ZkUnOiGMu1AT9urYH6Fi8eoxkMBgq6D2yXTCrWiy7Y6Y566h3RCr5Ei56UOAN1Dq/SffHvX+9gxpxN4feUrmOrUSvcEod5jdlbvDS5jr5D6X8LYmRSDDEco3jiguM4pV/6UW1DI1m/5IyhDfvtVDS6STSLRausIuqQMkmGxcLKp17DqTfTct0N8PTTkJzMkuPGM3TDUnA4lO3OOKUXCX43N+9eQllxFY0uQSYlROQkyeopGYlmPcEQNDndsH69ULhETOhDoRBlDa6ovCRl16SKaqRN7mhzk+QWodYIMqnR5Tu0hHf7dvF4pFa3vXsFsQJ0ry/rcE6TrOow6tQHJJP2VDsUMiAqSF22oy1fHrXfcpiiUCZFZ/qElUnS/m3YAHPnCnWTRgN33RXe9htvwM6dsHVr9A4VFkKPHuLnCDKp0SUUYSopO0Iok46STAoGoapKIZN2lDcRslrFPkikZULRHtLjjfD44wzauRaAgqoDT9qqmtzK8ZSDWBskO6nN3FZN5fYFlJB9o06jEHFJB1EmySSaRq2i4hCZSfI+pFoN9EoXQfu7OolMkq+HNGUR3nl2mFgA97EJ2caZlyrOpc4gEEOhEDXNHlIjbW4dVDytL6rnwldX0Rg5duXn48zrCYixT2W24ExIisoEioRMXKXGyZlJrWxuIDIEN25UyG+PL4hFUiapTWFl0p5qB+v323nq+3yxeJg4ETIywvmDU6aI/JtWis9Ogd0u1LsRBReZTGpsh0ySrbInGd1oQtI9bM0aQGQmJVsilWK/z3VYLwVLbyltZF3RESp7/8PoVGWSHL4dpUwKB3AbtJooZVJHmmjE8MfCnmoHm4obDpnn+J9CYY2THlKxIaxMOsy5gXzetyKTGhNTlJ9lZdKPI8+Ep57CaLW0e83lq8UYnu6oV9YD9S1e9Bo1Fr2GlDgD/ogGNCX2lqiYAlnVbzXqDptM8geCNLv9eANB5br9oyNGJsUQwx8cspLkjIEZeANB9tU6sUlkkqwQ6tIRZVIEtP36MeKW99n/yD+UkMh5A07G4HHBs8/y1qu3suLN65n+3dsweDC3fPoMI796jwaXF5tJr7w/0CaAW15QN2/aGq5USF3kQEw03b7gAZVJTk8Au9OHVfrch2rrfijIFVolM8kqdas7WNeWYDBMJu3Zc9jvec/7a6CsDCZPBqCbvbzd7njtweERN8HMBNMBbW4F1Q56pcWh17QKFvztN9DrCanVfHffU9SV18CWLcoiL1KZ5PD4CQRDSlWoxuERn3vaNLjoIkEyjhoFY8eKc2TZsnAI7YYN4fcMhaKIM/LyoKgIAgEl1F1GvEmHw+NXqklHgs0bCwRBmZnJ3hoHZ764nBJfWB0X0utJK9tHF20AHnwQy9NPYdFrqGw6sBqoqtlNL6k7YqQyKdGsbzfnyeMLYtDKZJKaUEjYF+RFtaUdm4lMDHZPsVDZ6D7oMZCzAFKtBrJtJix6TaflJrV4A4RCCLINjrxrSyuEQqF/W5e4GI4O8iQ7L+UwlUleL/z1r4rV95Nfi/nTW4KcbXT5cPkCZCQYlew7WelzKGzduIvj5r3HG79IhHcwCLt305wrxhCDVoNRp6EhJaPDyiSnbHPT6YQ1DQSZ5PEoJLvHH4ggk0xKZlKpXdxjNhY3sHZfPVx7LZSWhreTni7GwvnzxXi3a5fY7hEiv7JJIYy55RZ4+GFYuFD5u0wmNXv8bTrvyWT8MCK6V64V30mdw0tynOHIF4OdhGcW72JvrZOB2fGKBfhYR6dmJsmL6ghlkmyfDmcmBRQ1VEeaaMTwX4j8fFGMC7YlJOTvvCOZl/9uhEIh9lQ7lA7Rkc1wDgsHUCbVJ4SbFInMJC9bB42B228nyaJvt9nPbwGxpklz1ivXZoPTh82sQ6VSKeO+PFeqanKHHRGE51txBm109EYHEEnu/q9YUGNkUgwx/MERZ9QSb9Ty6HkD0WkE8ZOo2NyOQJmEUA/5NVqFiAgEQ/yS1ofGjByYNYu8xkpSe3dH89ijoFJRk9eX09YvorrRTbxJR6JZx6Tdq7h08/eK4kfZtrRPAWmCi80WRSZtLxeT4O4p0TcckOxBHpGZ1CfDikGrbtP++HAReVOBcMZGm4ygSBQVhSvFh6lMcvsCbFqxWfxn1CjcRjPd7eUHbk366adQXt5mfzMTjAdUJhVUN9Mr3YrNrKMhcjKydSsMHkzp8DEMWzQX49AhMHQooVKRG2LRa6Na1ze5fARDYDVoqXd6CSz7WRBDd98Nf/oT3H8/xMXh656He/ZrIpRWpVLIpIYWLy07d4nJs1zFP+44QfbceivO5hYlfBsg3qglFDpwsHhH8K9PV4ofMjOVRVe9Vlr09etHoP8A8mpL6FeaLyZxK1fSQ+/Hv6dQdGaqqIjaXigUoqrJo+SbyQvvBslOGm/UtfkePP6AErJv0IrHZIteUWCJ8zh6IScvUvqkW/EFQgdtVRtJJqlUKnpnWNl9EGXV4UCeIGbIZFInET8efxC/NJGLBXAfW5C7FMrKpA5/P2vXwuOPw2efAbC8oJblBbW4vAHKG8Q2s2ymCGVSx7bb/YuPmbXkdZYuWCEWCsXF4HbT0FWQSUadIJPqkjMPn0yyWsNdtE48Mfw5EOeoWbK5aUxG5dyXCY8Ek47ZywrF6zXhjqy/7K6hauJk2LRJ2H779oW0NJgxQ4yJh4mnHv2Iuc99BJ9/DnPmiF9K6iKAkojg19aLGZnY7tUimgyU9xkEa9YQCoUkMkl/5DaVTsKeageDcxKYPCCDWodXsXgdy+jUbm7tKJM8ksKhvcwkezsKtBj+AJgzB55/vt0xTD7f6g9W1PwPod7ppdHlo4d0f1DI6MPN1jsQmRRnI4gYk906A/YWr5L3eqCubBtceoIqFdkt9nAAd4tXcWVkJoj5S3mjC18gSK3DSzAUJoIi5/3JFj3NHn+HA8Ujyd1OC+Q/xhEjk2KI4Q+Oy0Z05f/O6k9ynIGhXROBCEVSkpmUOP1hd4yTn2+XiAiH2w8qFb9ddRtMmoRm4wYMq1aI6uz27ZRcezNdG6tI3vyryEyqq+L5b57liUUvk7Z0UfS2pcFeu349JCTAtGkEVq2mtFYoKxb+VkGcQcuobjaRSxRR4ZUDuO0tXpIsenKTzRQdpTIp0jsNEWTSwZRCsirJaj1sZVJxfQtd7FIXnh49KE3NoXt9OXXt5TRt2waXXAJ/+5vyq8jFfnuLgRavn1K7i15pcSSaIzrnhUIi02PQID4ZcCppTjs+fwCCQZLWrQbAbNBg1mtQq8RxkV/bKz2OQDCE7403xHf297/D++8LewewK60bRo8LT2o6TJigkElXvrOOBbPnivcfPVo8TpsGf/kLvPYaN754X5QlUlYpHY2VQFMlHdvMzDDxo5XI1HHjcOT1okddCXkFkhUvEOCUst84cf4H8P33VD77MjO/3KpUsBpahOWxT4YVnUZFlUTk1Du9kjKpbc6TyEwSt1/Z7pYkd1e84QZOW/4VTklV8P7qIrz+oLKNPhlCvn0wq1t1swe1KpyJ1jvNGpWTdTSQr4f0eHkR3jkLvUjCLUYmHVuQz6euSXIAdwe/n9JS8SjZlEskBU9Zg0s5fzMTjIcdwJ1YIHJ0sqqLef2XvULpA9TnyGSSGqNOTU2SpExqJ7dCJq7k8bzFGxBh23IXNxDKkMxMhajx+IOYJDLJmhivZJ2V2l1YDVpuGJ/HL7tr2FsTTdzeO3cLz5r6if+sWiVsaRMnwksvKXlFHYUvEOQf787k5lnXibFy8GAYMSKKTCqOIJNa5ybJixtbdTkBlZq1x58MJSU07yvBGwiSGmcIfx+/U0e3MruLbJtJyXKUbfrHMv4tyqS0NKGUa2jA3UqZ5AuElDlITJn0B4VciGzHqms/hpRJhTWCBJJtbnJx4LBVywcgkxwBNXVmUazzaEUMhlyMS40ztOnK1uz2UdzsxZWYQheXXZk7R+bFyjEZ5Q0uqiNeL5NzDo+fOIMWjVpFilRwUNSgh0AkuRtTJsUQQwx/CFx3Uh7TThBy6bE9hfdYHlBvntCDhTNOUhQRHYWsbJKtXvIEqmrqZaIdfLdu4onZ2WA0YrjoQpw6Ixds+wmbWYf1wZmoQyHyU3JJuvUGoTzavRvKykhC6oK1ZSOMGIF31Bg0zU3MevxTWrx+vttWwen90zE+MktMopOT4aabIBTCYtDSY9cWtOVlEplkobgdMmnJzio2lzS0+X17CHunxQRbzthoEzgdCbkd9RlnHLYyaW+Nk64NgvAIduvO3oRMutvLxLEOheDbb0VnIBDdxwDmzVNINYfbj1mvIcHcVhEDUFjtJBRCkEkWXXgiWlUFtbU09OzLK6lDmX7xI1x617tgs5G2aQ06jQqDVoNKpSIzwURZg0upjPZOt2L1ONF/9SVceqnogiSh0eVjqV7kE+0dNRGGD4etWwl5POyqbCJhs0Qa9u8vXqDRwBNPwIMPMnzbKnKlCjqgqJSOdMLuCwQx1VaL/2RmKlkw9RpRpWL8eOq75pHTVEPm+pXQqxfYbIzf8jMT1nwLgOGjD5izpkixvVVJE4zMBBNpVmOEMklIqq1GHc2SJVCGHMANYJQeE816QTy+/jqnfvM+TreP5QU1/G3+dlbsqQkrkyQySVZ2tIeaZg/JcQYlx6l3hpU6p7fDuVsgQtof+XpHm26I8vWQntC5yiSZQIo3amNk0jGGqiY3qVaD0iyhw995WZl4lJQ9smKm1N6ihMhn4yF+cH9G7f+twxk9GftEU4MzdI3M3VAq7CBAbXY3QCw0THoN1YnpokNQbW2bbciWOqtRi0GrRlVeLsbW884LP0mlEuokRZkUwBwU+5iVYaO4vgWPP0CpvYXsRBMn9xEd5GT1LAilaVWThx8DCYTmzhWE/UMPwSuviCcsX96hzyyjprSaVGcDiwaOh9tvF8rUk04SBL2U7VRc36IoaRtd0USDrJwxV5RgT0pjRUYfAJp/ForNtHij0vDg97gO/YEglU1ushNNyoLvWLe6uX0BpdNmp2YmWa2C3GxoIGntSs7e8TNGnUa5d0Tea2L4A+IgZNKxpExSOrlJyqQ4w2HeJ2QcgExq8fqpsYpGKG6tKLqZJDIpxSpsbpG2f1mFHcjIJLPFzvELPoS33sLe4lMK4WlWI1q1ijK7Kyorqd7pg0CAMW8/y8BGcf+SnRtlHSS1Iy1x/ysd3WJkUgwx/A9hgjTZzZLyhow6jZJ9cjhItOhJtRp44tt8/vVzoVIliW9lWZPRPTeN7/qMYUr+ci54+W+oPvuUd8ZezE0XzBRtcE86Cfr0gZwcsvKyuXTz98TvyYcRI/jeJqrNGds2ctvHm2hy+7lMXQVPPSW65EyZAq+9Bj/+SHZDFa+9cy+3z3+RRIuebslm9tc72+TLzPxsEw99tbW9XW2DsDIpOjPpoAvzbduga1fRGrq6OtwlqAPYVyvIpBadgf3aOHbGZ5LTWE2X1ctg/Hg46yw4/3yxKPnwQ1E5b2iARULh5fSKiorVqFNyjWSUN7i4d+4WtGoVx+UkCC+4PBGVckFWmjJBpSLronPZ2RTAO3oMOVt+VXJNALqlmCmqcyrV2HFl23ji+5dRu91wzTVRn+fz9SVsTBPh2muGjBdkktdL47pNuH1Beuz5TeSJqFvdji6+GIChO9cpv5IXs0dqJahzeEl1iq5szYkpyiRiR0ZPQWadeirlmd0AsK5ZIfKeTj+dIasXE+dpIXj99SRWljCiZLtS/ZcJqfR4A2nxhojMJEmZJF0TkaHSbl8gKjMJJMvpRx+Jn6tKyS7Zw65KMSmqbPQo56Hcne1gyiQ52FiG/JqOqpPsTi/XvreOt1fuY19ttE20jc2tk3JV5OOTkWDE4f7f6YLy34CqJg9pViMGrQa9Rt3GgnlAyMqknTtx1NQrY01Zg4uKBhdatYrkbZtQ7dnD2btWdEyZ1NREeo3Ybp+GcmodHvw7dkJiIg1xQlVk0Kox6TRU2MT9rj2bSIsngFolnmsxaBmw8BNhObvppugnnngiFBRAfT0eXxCzX4x5XbKSCIaguK6FUruLnEQT3VMsqFVEdViSiZB6p5fyU84UBDVAVpbIh4uwcHcEjdsEcfZlz9E0PvG0uG+OHKlkOwWDIYrrWxiYLboZHUiZZCgtwZGRzTJzDiGdDu1HH6AJBjj+208ZPuY4BlTu+V2yy6qaPQSCIbJtZiUXUc6kOlYhz3/Mek3nKBHk+UJcHCQmgt3OiFce528/vYFBq0Yv3Tvk66nB5YuNl39EyKr29sgkl6xM+v1VaYXVDgxatXK9muUmLYc7NzgAmeT0+qmPF4VwtxRJEKlMCgRDUdmf+ZWCzNflZDE0fx1XfPQMXHcdx6/7Sclr1ahVZCQYKWtwUdUYSSZ54IMPmPjl21y5eh7AYSskY5lJMcQQwx8ax+UksOiOcYzvlXroJx8EOo2ar24Zw5ieKTzxXT6Pf7sTaBumLcOs1/LtuPNp0ZvIW7sMJk5k/umXU5eZi2rbNvjqK0GM/OtfMHo0Tyx6GU3AT3D4Cbywx0ddQgoPLX2TJ26dxBdz7mfYfTcKEuW998S/rCx4/HFO/vRV9EE/4/esJyPgomuyBbcvGC1jLavmoxf/zJ3P30lF3aEX1/LiWVYmmfVaLHrNwTOTtm0TGUByh7LDUCcV1Trp2lhFcUIGq/bWUZSYhSYU5IFX7hGLmuefF0qeSZOgshL++U+hzvr4Y0CQX9et+pxrrp3MPb+8T0tRsfI5Lpi9ijK7i3euPoGcRDM2sz6sTJLIpM+9ifTPjOeCoSKvoWjACSRXFNPLH662d02ysL+uBXuLl/O3/cSZt1/OqXvWsu/CKwRZJCEYDPHBmv00n3wa99/1KktyBivtsh2r1hLvdtCzqgjPiJHKawqqmrn7sy14e/el0prMgK2rlb+1ViY1unwdVpiBIFnSHPU0GixUesJE0MbUPGFNTE1lX0rX8AtGjRLqMiA/JZfaWY/jNJiZunVJBJkkJiLp8UbSJWWSxx+gxRsg0awLW/Mi1FQef1CZDMmPSWa9uAYGDyakUnHyzpXsrBDHvLLJTZPLh0olrKkGrZqKxgMrk6qbPaTFh8kkuaNbYQfaCAeCIWZ8somSepfy3pFQSJ9OzkxqloLjMxJM+IMhPB3MJ4jh34/KRjcZkhKtvXD4A0JWJoVC1P28Svl1qd1FZaOb9Hgjmk3C5nViybb2yaTWi2RpnApotKRVFAHg37YD+vTB7RfPlTOTyhIOQiZ5A1j0olNkgibI8EVzxbXes2f0E0eNEo+zZhH0eDAGxXjZNUtUyvdUOyizu8hJNGPUaeiSZI4ikyIXIFtLW41VY8cKMukwiAB3vlBlFdsyw6pbOdtpzRqqmz14/UEG5QhirXWeTpPbLyKdivfj65JLXUCN64G/kr7kO75+7w66zLwLXXUlD//4L5ye//xCSK7+5ySaSI8Pqwd+T9idXp5elN8mzDz8d3GccpMtOL2BNmrOw4asTIqLE8qk7dtJ27ODVGcDOleLUogAUYQIBENHlSMYwzGIpqaworJdm5ukTDoGLI5FdU5BpKvDmY/QicokTwC7TSaTopVJqVZxX4p0CmwtbcRm1mHs1hVNMMCnYy8kMGIEs+b9g4F14XtBts1Emd0VNcex1zcpsRGjdq6GQIAsm3iPDpNJEd9JjEyKIYYY/pDok2FVBv2jQbbNxJtXDmfqsBzW7BXdelqHaUfCc/wwTrzlfRYv3QJLlmBKiBNqn9xcoTC6/HK4/npUCxeyOXcgQZWaXxK7s7e2hYJHn6PxqutY2uMEkkw6VA4HvPWWIFUMBrjnHli2jH6Lv2RF7mD0QT8DV/+gdNjaXCLUKIRChK69ju72cibs20DDLXcc8nPKth75BgmQcoDQP0CER+fnw8CB4YXJYeQmlZXX0be+hBJbBqsK6/g5bxg/DjuNmRfeL4K977gDnntO2NKSk8WxmzYNFiyA5maMpcVctfhd9B43N62Zi/7SSwDYVtZIZZObZ6YN5iSJTEw062hokaqaW7fiSc9gWV2IswZlMignAZ1GxRsaYZG8RVOm7GO3ZDP1Ti/761q4YtO3+Hv34fjbPuaHGbPC4bXA99sr2V/XwtVj8/CccCJF9S2iGm+zEVy/gSHlu1ATonrgUOU1764qYt7GUjYUN/Bzt6F037xaHFPCWV/ysX/9l0KmvrrqgF3rWqPWIcik6rgkKpvcigc+Msy6IC4dv6ySksgkv8nMWyecS4Vfw7f9xjElfzmBFcIWIocTp1oNDC/bwYezLkRnS+CX165l0Nof27XmefyRyiQxKepfulOcJzNmUHXcMCYVrFaIsqpGN01uP1bJw5+ZYFTyWprdPq55dx1FEQqi1sqk1DgDOo2KsoNY42RsKW1geUEtV43uBggiIRLyoiWtk7u5ySRVprTdmNXt2EFlk1shDy0G7eGRSUOGAOBZGSaFS+0uyhtdIgRVyk/rUVuMurqq7TZOOgnuu0/5b2jTJgD2DR2Nbf9e9H4fuo3rYcQI3L4AGrUKnUaNUaeh2CqRSe0sxlw+PybJzjVp5wriG2rh1lvbf/8bb4SXXuLFV2aQ1FAHQG52MgCbShpo9viVqnyvtLhWZFJYVbO1rLHttmtqhMW7gwgWiHvJflsGRXJziZwcUVBZs0YhueWGAFF5OsEg6qIibNoQqrIytHndANh5zQy+ufZ++lfvg4suovH5lxhetpPUBfM6vF+dhbIGsf/ZiSYx1tmMR29z++wzUXQ5QizeUckrSwv5rTUZKEFWReRKmWIHanzRYUTa3BITw7Z5gL17FWUSQJ6UU9NwDGTnxNCJiCxAtjN+NcpkUntZmsCG/fXKHKHD8PlEqP+DD4qfO4jyBrfidgBh3VepOt5QQcFBlElNiRKZpJPIJL1MJkV3ZQPYUtrIcdkJqO65h8/ve45HJlxLwez3cBjMnP/wLQpJ18WqFcqkJg9aaU2UM+ddKClh0eizsTXbYe1aDFoN6fGGDisk7S0+JWKgUwL5/wsQI5NiiCGGo8Ij5w5QgvciO2+1Rl6KIHZkpUZGvFG5EUTBYuHhW57j8Qff5s0CEcQ5/KbLSXljNl2/+Bjr+jViAj5pUvg1f/4zJCXhN5m5/ex7KUzKJu+H+QzPTSTZoufr36QOXM89R/Kir3ly/FV8PPJ8+n36tuioU1l5wP1ubXMDEdp6QDKpoAC8Xhry+vBRr4cXhgAAIABJREFUjURAHUKZ5AsExeTg0095ceYFdK0rY233wawprKPenMB39z3Nxz1Pwq+V9uFPf4Irr4SZM0GvF/93ueCii7j4o2cJqtWs/vBrnj3pCgy/roGSEgqkBc6gnATlfRPNevxSVdO3aTPr43PomRbHVaO7YdRpGJCVwLxACg6DmZPKpFDxUIgeOj+EQtSs28yw8nw0111L0GymNmJiEwqFeOmnPeSlWJg8MIPcZAvlDS48gSAMHUrSzz9y3o5lBFRq9nQTndyCwRA/7BALytWFtfycNwyDsxkWL4abbyZrxo3csGkBJYWie92O8ib8wRBbSlot0g6AmmYP6Y56aiyJVDS6FaIkMty83BWkIiUH4uOF9S09nfzNBXw+6HR+K2vkuVEXU2FN5sL7r4YFC6hq8pBo1mEsLuLyJ2/HpdFTe9lVNBrjGDfzZo5/5B4gelLh8QWV4G3Z5jZo6deCGL3wQipOnkz/6n2E9u4Fwsok+RzMTbYooZfr99v5Kb+aZbtEFlTwnXeZ88x0Lpz7imIzUkuS7o5MLuVcmwuGZgNE5QlAmPRJidOjUas6LaRXsc91chZTDEcHlzdAo8unfC9xBm3HVRClpaI7Y8+e6DeuB6BvhpUyewsVjW4ybSZBJkkKzqyt66JfX1AAK1eKHD4Jvk2bqTPFU3vCGHQN9UzYux6N2wUnn4zbF8QYQdLW6sxC3dGOMsnpCYig2GCQS3/6mLKM3Oh7igy1Gl59FT7/nF6Vexm78ENQqbBYzWQlGPl5Vw0QztXokRbHvlqnok4pqXeh06jom2Fla1lT9LbHjgXgs+c+5scdVdHKl+pq+OEHkYcXoVzSFO2j1mzDaTCHO5WqVMLqFkEmDciKR62KqIyHQnDNNcy4YTIX7FoBwSDm3qLYsb/OyaejzueqR7+ETz5Bff2f2ZLRi8EvPxHV4OI/gVJJESmTc9k209EFcDc1CTLwoYcOSwEWCVmleaD9UMikFEEmHXUIt0wmWSxKILxfK80l9uyJUibJXW0bXL+/QiWGToQ8Z8zLC5NJf/kLnHACXHopcXsFAe30Btp0OwwGQ1z19jqeXdxxkppdu0Txc9o0ePRR+PLLDr+0qimsXAUx3zDrNB23Q8s4YGZSgOYkURiQbW7y/CklLrrA6PIG2F3VzOAcG/TqRfXks3H6gmwJmrn+/L9irK0SuXiTJvHkVWNJ27WVsgYX6fFGrHoNgz97G049lZfPuJ6ARgPz5wPC6nY4yqREsx5LZ9le/wsQI5NiiCGGo4JZr+X16cO55eQeygSwPcgVNJtEJs06ZwAvXXp8u8+1JMbznakLKwtrmTosB61GDFWjeiSTHNcOARUXB3PmsOmp2dRZbMzvPwHbutVoK8o587hMluyswvPMs3DPPWwbeSqfjZ9G8cyHmTNkMqHZs6F7d5y3zuCjj37C99vWcNYH0S1CZaTE6aPJpFAoPFF9911QqfjC2JW/LtmPPyVVKE6qqqCxfdLjuR92c8YT3xO88SbK45L56p9zWDb5MuqcXlQqsTCACEmzSiXe5667xP9HjYI33oAlSzjhtxUsnjIdXW5XvuszRvz9yy/ZU9VMnEGrKAzw+0l3i/1p3FuCZttWNmb25dXLhyqtXYflJhJUa2gYPgrtO28LFVlSEqeO6cub8x7h+K8/xq/WoJo+nVRrdFeNn/Kr2VnRxM0n90SjVtEtxUwwJE3M//pX1C4XF2xfys607uz3iirOltIGxZK4srCOFd2GEFKr4Zxz4M03Uf2wmAcWv841My6EdeuUoMVNxfZ2j2tr2GsbGFhVyPb0PMrsLmodHikDxq9MyKqb3aw/8TS4+molxyktU1ha1u6toyI+lUunP8P+zO5w/vn0WjCHibW7YdIk1IS46qJZLP3zfZw3/TnKr/wz6Z9/xHEVBeEFRijE2PU/MHDnenA6MWo1xLsd5C2cCxddBAkJ1J1+FgBn7/wFEJO1JrdfIWL7ZlrZU92MLxAkv0JYNeWuhYH33iPNUc+IeW/D6acr52VWgumgOUsyZBVAj9Q4Eky6Nja3yOvBrNd0moJI3o7csveoq/t/UKwoqGVFQdtA6X8X5O//UMqkpbuqeWflvvAvgkGoqBCqmRNPJGn7Fix6DYNyEiixu6hodNMDl1goXXstLQYTedvWR2/066/F4/bt0CLO79CmzexIyyPQWwRHX775O0IqFYwfj9sfUJR+Jp0atz8oxqwD2NzMei0sWEBu+V4+nzS9bW5bJKZO5W9nzUATDIDRCCoVPdLi2CXlkMm5Gj1T4/AGgpTYZQKihSybicE5NraWNkRn2/TpQ7PVRvKS79h84z28fOdz4u/5+dC9u7h+p04VZLoES+l+KlKySI83RHcqHT0aCgux7yxArSLCxiyNO488Au+9R1Ct4Y6FswFIHNALlQr217Wwv66FuO5dQa3GbNTzzLg/YamtEmTWfxBlDS5S4vTK95iTaD46m9tLL4HdLu69JSVHtInILoTtQQ7czU0Sc5yjViM4HOIc02qFMgnYPHqy+FsrMilPCj1ubWeM4b8cspr95JPFGBkMClK7qgoWLuT6T55VROD2Vla3sgYXzR5/xzu4NjeLHE6XS0RO5OWJ60ZGU5NQwN98c9TcGET+Y53TG55XSrAYtB1uqKCgvl7MbY3R23J6/DjSRBMXr0mMs2GbW7QyaUdFI4FgSCmayoHbv+6zsy2nL8FXXxMFis2bCZhM3L/0HbYU20mPN3BiUzHx9dVwxRVUqYzsHXBCBJlkorShg8okp49Es44Ek65zujv+FyBGJsUQQwxHjR6pcdw7qe9B7XMT+qQxKi+ZnpL1LD3eSBdJFt4aiRY9ZQ0uQiGYOiynYztx+uk4TxMTrvn9x6MKheDVV5kyKJOzNv6A4d574IILePSy/6NPRjynDcrmgUm3suSLZXDJJZhenc3lV5yCbvAgUSl/9VUIhWh2+7HoNYpsFYQyqbrZg3/9BrjuOkhKEpP+sjJ4+WW47DI26IQNoia9i7hB5+aKbIuGaKl8MBjiq01ljFu3GHWDnYdP+TPGiePpliyOTZrVoCyw6w4gaQbEfixezFcjprDqvKuxGrXsS8rG0asvfPEFBdUOeqbFhTv3PfAAZ14wDpurCd9X81GHQlimXUgvKawZ4OITunDV6G6kv/Ic3H23CAC/5BJ8t9/BxML1XLbua34dMBrS06PUWr5AkBd+LCAn0cS5Q7IAoaYBUQVn4kT+77FPWDjybD448Xxl4bVoexVatYohXWxsKWmgyRiHfeRYSE+Hn3+GigpefvQ9Av4AobFjsRSIrK6NxXZCoRDXvLuOf/18YBWYZc1KDAEfG/udyPbyRoIh6J0hzkfZ6lbV5GbVn26DF14If98WA1q1irX7hJ0zr393rp7+FEyaxPR3HufZl24Dr5f81z6gKCmbz9eXElBraJ75N4JxVq5ZPz/c1eOXX3hozmPc/NiNkJ5On4LNXLb5e7SuFnGMAU1eHstzhzB94zcMSjUJZZLbp4R598+MxxcIUVjjUHKV9tU6weVCs2Y1Hw+ZzNaHnoGdO8VxQ4TuH6wDnIwyuwubWYdFIh7lXCkZDo8Ps16DVqMm7kgmjBJmLdjOCz+GK6cyeSR3iYvZ3NrHk9/v5Mnvd/7H3k9W70Uqk9ojk95avo8nv4vIlamuFvbU7Gw48UTi66pY9uJ0ps19hRop16dfRYF47oknsrvHIHrlb4je6IIFortjMCgaDvj96HZsZ0d6Hpr+/QAYv28jld37QmIibl8kmaQRHba6dj0AmeTHrFPD3/9OdVoOiwZOOOSx+HzARH656g6YOBEIdy+CcKtp+f5WIC3kSuwuuiSaGZiTgL3FF01IqFT8ljuQUwrXcc/yD7nm9Vn8uLYAXnxRhIF//72wMr/9tvISW0UJ9RldyE22hJVJABdeCEDG/M/JspnQa9XYTDrsLV78Tz4Js2bhuWI671x8J9YWsW/6Hj3ISjCxp8ZBWYOLbtIYrVGr2NBrGPWZXURzi/8gyhpcUUWpbJuJqmY33sPIUKtqcnPbnE001dQLS3hurviDlLd1uCi1t69MCoVChEIhhcjJTe5EZVKcdG5JyqS1Iydht9gkMkmjPFVRJh0D2TkxdCIKCyEtTWRvOhywZo0gdR5+GGbNYui+LUx0CHK09bwwv1Jc33uqHW2az7SB2y1U7rt2wSefhEmjFStg82ahTDz/fFi4EN58U6iXVoXz7+SGI5HKJBBk0mHdwxcvFuPeSSdFRSWAIP4Ljx8Nc+ZQmCvGfZlMijNoMerUCpkkq9QHdxHXTaIUuP1rUR25SWa0V18l7iVFRZTOuJ/Rxb/RfcMKMhKMTNgr3X8mT6bZ7Rfdh3ftgnXryEk0UdHg7lAemtJ8xaSLKZNiiCGGGDoT3VMszLl+ZJRd7EBIlqoJI/OSDkg4tQdZPbQ/MQvftIvh+ec5oaGYvy19k929jyc0Zw7b69z0zojj+C6JWI1afgokwDvvMOsfc3no1Bu4/dz7aB47XtxQ77kHh8fXZp+PSzFy/XdvoBoxAv8nnwiS6IsvaBkylJDHAw89REG1uKFvT+4KtbUUnTieYGEhXHKJaAf9+utQW8uW0gYqGlxcs+FrdqTnsS5nAN1T4hTyJctmUqorByWTAE4+mYfOvA1jglXJryo9eTIsX07t3hIlQ4q6Opg9G63TwSVbFhOaP5+ShHS6TBgZtbne6VZmnTNAEGxPPQXvvw+vvoruhed54JL/o84Uz9LTRSZTpDLp4a+3s7Wskb+c0RedpCrrLn0euZqeHzQz9/r/Y+P4KYoXffGOSkbmJTOmZzJ+aRK0/82PxMRKCsI1jhvLlD89R0Bv4K4VH5FqNbCppIFtZU38lF/Nt9sObFnMXvszbp2B8uOGs6VUTDoGZCZIx1Z0Eapp9rTpcKhWq0iPN1LT7EGjVjGqRzKlXjX1H3/O66Om8sulN8POneRMOY0+6VY2FtvRa9Wk56ThvfIqkbFUIlX0PvwQp97Ex//3MmRnc8XTd3Ht+q9oGXeyki9jMWh564TzyHDUc13lehpafNQ2e5TzsF+mUKrtrGhSOpcU1Tlh9WrUHg+rcgfjnXqRWIi8/jogFD9VTe6o7n7tIXIxly69JhIOj1+5zsx6Dc4jtLl9t62C7yO+K4fHj16jVq79P6LNzeUNcN4rK1mzt+6It1FS7/qPBhJXNon3iiST2lsk5Fc24/GHlXJKBTs7G66+mtfOvYXarFyGf/oGXe3Cdtx9v+hMxtChFPQbSpfyfdC3LwweDL/+KhY0f/qTeM769bBzJ2qvh51p3bH07iksvsD2PiJzLdo+qhFqw9xckUn00UeKugnEAmXk7l9h40Z+uuBamg5xuvkDQQLBEJuvuBm++QZAsXeb9RoSzeLa7CGNsXukdtll9hZyEk1KhtHW0rA6NRgM8djoy1l0w0wCX35JgsdJxQOzCL3/Plx6qbDdXXGFKEbU1YHHQ7K9Ckd2V7olm6OVSd26EZowgSFL53O8vJAyqpn8wfNoH3iABf3GMe/GB/lq6GSq03KECisnh9xkM2sK6wgEQ3RNDt9rzUY9a0+bKu5VW7YIJeyaNQc/SEeCgoKwrQtBZsvEHAiSLhQ6ePfK1li0vZKvt5RT8cKrQu0gk3FbthzRLsrW38biCnjmGaGUnT6dG2d9xpPf51Pv9GI1aJX79FG3A48kk4YNg/79WZ49gJr0HNizJzozSSGT/jcWrf8zKCwURc2uUkOQuXPF44gReK+8mma9iWvXfQW0VSbJiiSXL3DwvLG1a8Wc48svxXktkeRccw2YTGIOPHo0/PQTvPOOGEcNhihyW1auZrYhkzQd685ZXw9PPCFIrH792rXXOb1+TCYjXHIJRoMYZ+WigUqlkgqZ4hj8VtpAerxBmcMlSza4knqXMjYzaBCYTKhuvIEiWyZ/WfYOGRYtI/LXUpDTG39KKi5fgOLTzhH3rylT6NdUgT8Yoqr50LbfRpcPm9R8JUYmxRBDDDH8TpCrCVOHdTms18mLXK1ahfaJx8HvRz1+HHFeF7ePv4EN5Q6a3X76pIsQ8sE5NjYXC6XQ0kA8ey6+ilUnnMZl5/yV0HXXwfPPY8vfRlxksPi6dVx843ncvGYu3w+bxBl3fUTou++ou3cm5tpqtk08B19eD/bVOtFr1Nw7/DJ2r9rMxNEzeOqsW2HRIhg3Dm64AY4/nt3vfsbVmxfSu3Y/bw87B5VaRW6ymW4pYTJJtvbVOQ9+IwuFQjg8fiwGjUI87Bl7OgSDjFq/ROnqxcsvQ0sL3l69mb7xG7psXM0PPU9Uqjkdwd7xkxl220dUDhMkT0qcgaI6J9e/v54P1xRzw7g8pgzKUp5vM+uIN2qVoOiyBrFoyEkUmRgFVc3srXFy+oB0BmaFc52syQlRsude6VbqLDZ+nHw5k3ev5pb4RhpafDyzeBcgCJYDdd3pvXkVO3oPJTklQSG++ksWwjqHlzqnh2AI0uPbWinl32XbTEo1+IutVTw+7iqCDz0EFgvJcQYW3TmOHY9MZt1fT8Vm1qO9fQaaYJCen7wtqoCff84PfUaxf9REWLAATcBPqrOBoKRKAjER+zlvKPtSu3LS1x9AKMT++hbiTeI8zEuxoNeq2VLSSGGNE51GRandReDHJQQ1Gn7NGUBKqk0sxOfNg9paMm2iS9oBs74klNkjyCSroW0At9uvXA8Wg/aQAdyVjW4ufHVV1KTW5Q1Q1eShqM6pVE4d0nbla/iPqEzaVGJnc0kDywtqjuj1TW4fjS4f9hbff4xsq2z0YPB7ydCKa0p0c4teJNQ5PMp5tUludiB3csvJIWSx8OKgKSy66zEAJu8Wle30gu1iwWSzsX3UJHZ27Scq8eXlokIdCMBNN0FGhiCTPvtM5MF1PY7kBBP06gXAmq6DABFsb9SGuyS6fUGCF02DlBRByowdqwTLujx+LvjmHejalV2nnHtIhZ3cXTDSYiQrk3ISTYriM96oIz3ewJ5qBy5vgFqHl5xEE30zrJj1Gn7YGQ4ZL290sSOxC3VX34DmvPOwn3Qy05fNQeV0wm23iSddfTV4vYIM27cPdSiEt1t3cpMt1DR7os6DuqmX0qWunLOa90FBAU/+8zamfP8hu867nDum3M3WKhcNPvj0lr/Dk0+CTkduskVRZeZGFG4sBg3Lx0wRhN2oUXD11YTOOAP2RVgZW+OppzoedL1xI5x2GvTuDampcNFFhCorKWtwKZZB+dgClNW3CGXRZZcJpeo11wjlRCQCAXj6afZtFRYh3aqVwi44caJ4PAJlktsXoLrZQ4KrmXuevAHuvRfy8wnNm8dLj15B5tOP0djkJNGib7dz5xEhkkyaOhW2b2dvc4DmnG5RNjeVCoUAbE0oALy6rLDDFvAYjgEEAnDLLUL5s2ePUAHJZNK8eeKc6NuXBp2JTwZPYuS6H8lsqqHe2b4yCVCKmm3w4YdijHW5xJz0zjvDf0tMFNfX6tXCJv/uu2Iu0a2b6Hj59ddCLYogefPqSumxZqnYlgSzvgPKpKIiMf7PnAkTJoiMuKSkNk9r8QQwGyTFqT6sPJURWcj8rbRR6WQJYZsbhFWjMrLSEnhiwtX0qynirHmv06NwGyt6DlcIMnNOBvz4IwCnzbgCi6eF0vpDW91kZVKCSXf0xPJ/CWJkUgwxxHDMYXi3RIZ2tXHGwIzDep28EE206FHl5Ykbs8NBy623sy+9K7d/IiafvSUr15AuNnZVNVPV5Kak3sWYninccWovtlY42HnXg5CSwoXvPY1VupHx5ZcwciSqxkb49ltq/zmbAq+WUruLHy68nqumPsSzZ97M/roWfIEQ5wzJwq4z8+cV9QRD8K++p7LnpbfEdpYtI6TTcfFDN/LQ4tcI5OXx/cAJZCWYMOo0is0t22aKCBmMnjSEQiFe+7mQPdKEwe0T1fM4g05RJpXk9MIx9ARmLn2bEXs2ioXaiy/COefgnfV3sppr0fu9bBgyTunQ1RHkJltApVIq8qf1TyM3ycLWskYuHJrDfZP7Rj1fpVLRLcVCUZ0Th8dPo8tHts1MlyQzJfUtzN9cjloFkwdkMDA7TCa1DnXvI313s/JOo8FkZep8obz5eXcN8UYtXn+QgioHbbBvH9lVxRQOHR0lyZbJpFqHR5Fst3ccMhNM0uc201VadH20thi9Rs2J3ZOjnmvUaUiQFhbaXj359rgJDJ37juhK1djIF/0niAVBnz6sfek93j/tSsxnnaG8Ps6gJaRSs+SMy0nctY2JhesIBEOke52wfTtajZre6XEs3FpBIBhibM8UAsEQvh+XUN13EE6DmTSrAa6/XixE33mHLOkzHyyEOxQKKSQfCDVKrcMTJe12eERXOQCL/tCdvX7eXc2G/XaW7w4TKHJIsNsXVCZusuLpj0wmbdwvFnZRipLDgBxODAfOb+ls1FfWMv/De7CcdzbQfmbSrohsjk0SOa+QSdnZ1Du9tHgDxPfthXfI8ZyxaxW6gI+4zRtg+HAAHF27ce2NL4lF048/ioVTVpb4+7BhQqn03nuUDBtDlTVFLBL69CGoUrMsXeQnuX1BJdBerlx7xo6DvXtFZX3TJoLPPQdAvx2/kle4Ff7yFwwWE05vAI//wG3d2yWTpMVJ66zAXmlWCqsdiuKyS5IZo07D1GE5fLOlQiHe9knEupwnmPjYwwBs6zaQ0PFSnuDgweLzv/kmrh2SkqtnT8WStj/iXPrluHE4dUZOefQu6NePnPK9PHLJA3w4/X6Cag3byxtpcvmoP/4EQYqAcp8BlAIGiGu72hAP119PKDubZ86/E7fXDxdf3H4o97ffioDgO+6ICkxvFy0tcOqpQin0+ONinFq4EP+554HbLY6n0wlvvcWgv93Fl+/fzfDje4hjsWCBUEt8/rkoykSompg3D+67j7x5H4rjuW0zjBgh/jZo0BGRSaV2Fwafh/e+/DvZNaWEFi+G3btZ8d1qvu4/jquWfsSfH5hOnq9RsSF3SmZSXHjhKxNavu55UFKCwSeOv82kw6DVYDVq2yiTHB4/T32fzwer21o8YzhGsWEDzJ4NZ58tlJ2RyqTiYjEWajQ0uHy8O+wcUMGVG75uo1jfXdnM8FyRtaXMhcrLBTHU0iLmIX/6E4wZIwjZ009vuy8vvCDUkBs3ChucjHPOERbmX38FoLLBxatfPU7W9IsFKfzGGwBYdSoGbPxFEGSRWLkSpI6c/POf4lxftw6++068vh04vX4senFtyWSSUR9BJsUJMqnJ7WNvrZPBEU1mkiPJpNRoMsmo07Bh6HgW9xrJsA9nowkGWNTleLaXC7V3v8x4oZSdOxdDZTkXbP9JiWQ4EGTbq82iI94YI5NiiCGGGH43jOmZwhc3j1GCoDsK+flJkrKJhx+G2bOxPvF3bhjXQ1mAyWTS4C42AsEQn64T3vOBWQmcOTATrVrF/H1OePRR+uzZwsXLPhXe6SuvFDf0bdvgjDM4oZuooqwrqufX/XaW9TiBNXU+dkg5NpeO6IpJp2F/XQuXnNAFo07NezkjRDeJ8ePZtmApt519Lz++PR/Ntm1cObEP50gZQ3KwZtckM/FGHVq1ivpWyqQ1e+t58rt8Zn65jVAoRLNH3LjijFpMOpHz5PD6WfTkG+xNymbwjZeLQNzGRnjgAUxTz6csPpUGYxzBsWMO61jLVWxZRTaxbzqL7hzH6gdO4dlpg6MyppTXJFvYX9ei2HRkZVKT28+n60sY0zOFtHgjOYkmhYyRq70y0uMNxBu1VKoMzD/1MuKWLGZMtcjeufO03gBsK2sUEye7naZNv7Hj4/lKBlLlyAlKWKRaBX0yxLlQ5/Qqlq7WNrfI33VLtihk0r5aJ8O7JSoTnAPhhfPvoDorF156iVB6Oiu7DsYgLXbHX30+0xe/i1oTvh3L53HVudPw9O7Lo4tnk9NQyZ8fuEJ0x7r/fgYmG5Vq3BkDM7F4WtBvXM/W3sOUzCMGDhRV+WeeIUsbwOR1w8cfH7BDU6PLR4s3EFYmxRsJhqAmQs3U7PYrqrc2KpWmJjHRjIBsJ4yslhZFZL3IC+pmt0QmSQsyx78xgPvbrRV88msx+ZVN0YHI/2ZslIiWqKybw0Bka+Kjsrq1HILM2rtXjHVz5nD2k/fQt2qvsJw1Ngqbm9cfddx2Sd/tkC62sBKirEzkHaWlKRPwLklmNFOncnzFLh798V9oKsqFYghhFWuRuxINHiwWHEuWCDvW8OEilLqkhHUTzpVyMjRw2238fN297PPp8AeCrTKTxPVkb/FS1uSBq64icM65eB98iHkPPM+1i96mKSkNrr4ai16D1x9k6CM/MPKJJWwuadsCXs7sMURUxNOsBpIt+qjsJBAV8D3VDgolq5usrpk+qhveQJA5a0V3pr1SR0bZqsRJJ7HplgeYOe4atkV2frvjDti6Fc0DfxH70Ke3ks8TeS6tqfawcMipaBvtcMcdzH5lAZ/3Hs8e6X3yK5tp9vijCHp5O0adWhDQEsS17YeXXuLTj5bwcu9TuO/MO8TC7/HHow9Ofb3I7Bs4UPy76qo248DW0kZe/knKyPr0UxGK/fnn8MADYlH5wQfofl3L23NnMXnWrcJect11WH5chFtvYOvJZ4scw/37RTHm669FcPC334pthkLwj38A0GfHelIddhJrK8Jk0uDBwqbjOrzrpsTews1r5jKkZAd3TLkH++jxAPzqNnDPlLu4+dy/0KOikMuWfYJFr0Wt6mRlEuGsJo3UfS+uXFhI5Xuvzaxrk5kkX5OR424MxziWLBGPckOXHj0EwWKQrkvpXLY7vZQlpFE76Wwu27IIR229sgmvP0hhjYMTuieRZjWIJiULF4rrKSdHWMmefloQuIsWKQHvbaDVtqsS4owzxLi+YAEAxhW/0Ke2GO65R1xj99wDdjtnLv2ch17/S7RtrbRUEFennCLyHN96S5DTUkGhPQSCpUidAAAgAElEQVSCIdy+oGiWAJh14tEYQeqnWg3UODxsKBL3niFdwp8p3qhT5qKtlUkA2YlmHjztRvxxVjxx8azL6M2v++pRq6Bfhig0MnYsweHDuXLDN5TWtVOojIDLF8DrD2IzScqk/5FGIjEyKYYYYvjDwCIpiBIt0mQ5Pl7YJEwmbhzfg8wEI2lWA4lStWKIZOua86uY3A/IiifRomd871QWbCknePU1rO0zgkvmviwW8TqdmABLoZh9MkQ20bqietYX2bHohbVi/qYyVCoRlDyqRzJ6rZo7T+vNKX3T+W5bBf5AkIYWL7d/v48Vw09l+MWTwWTi3kl9uV9S9GTbTHz85xOZOiwHtVpFkkXfpgL1ttQ96dd99azcU6cswK0GLSqVCqtRS7Pbz3a3jmuveBwumiYIti1bYORINHodf7vwPu4+606O65ZyWMc6V1oARcqID4XuyWZK7S1skRZr2TaTYmmoafZw3hDRjl6lUjEwOx69Vq0sDmWoVCqFAMqfehWkpTFzzRzS4w1cMTKXIY2lnHTx6cIal5RE/NDB9L/8PHjxRQqSu6Du20chk1LiDMQbdZh0GuocHiVsuj2bW0aC+F1ushmbWaeoc07q1X41LRIam42XZjwL6el4r72OgFoTpXBojUSznjMGZjB5WFf8b7xJRnMdi9++hfjqCmF7+Mc/uPOJm4jztGDUqZnQJ5XJu1ejDgSYZ+sdvU+PPQbV1XR7/1/885tnOP6BW4Virx0SRV60yItf+ThFhnA73OHMpKiOLSUlMHSosJM8+6wIXwblu5aznQCKI9QUYTLJp5CgatW/LzPJ6fEzY84m/vLFVia/sJxvfqv4t7xPa4RCITZKREtRbcsRkViRVdFIYumw8H//F5WlBQii5plnRNc0gNtvF/lol13GoC0rWHWisMqyYgUWg1YUuMsqxbnV3MzuqmYSzTpOH5BOUV2LsF2UlkJmJmg0CuHRJcmE5qKpAFy8+XthWZoyBRC2iJZIYrJrV1EVBqHMAbDZWD1wTHjMmTCBsmtuIhAMUevwRndzkwje815ZyclPL2NbWSNzrrgbv0rNhU/exXGl+Sy/4lYwGhnS1Ub3FAvnDMnCrNdyyeurWbormgzx+MW+6SNIX5VKxVe3jOH2U3tFPff0/uk4vQEe+XqH+Nxyp7e0OMb1TuWDNfvxBYLsq3Vi0WuUjkQAef94mPycvny5qSy8wcsvh4suQr97Fw69CVtuFt1TLGjUKqWKDuI+8MNN/4eqrg6eeQZtTg7NHj+7qpqxSqpNiCbo5Wy+rknmcHMGwte2LxDklWV7sJl1fN1jJBWTzhHnSkXEdTNrFtTUiHPm449Fk4kZM6KOyTsr9/HM4t2CsP/Xv8R3O24cIK7JFxKOY+HltzO0bBe2wl1CAbFiBarKSl7667+4/+Tr4cYbRSA5CItOerq4HwMsXQobNuDJ7sKQ8l2cViupuCKVScEgbN0qVGpFRYAIYn/uh92c/vzPTHttNa1RV7CfP6/7gqJTzuLbvmOV625TcQP9M+PJP2kSy/KGc+KGJahDQaydoUZoRSbJ3eTi+gkFnrlE3PfleUyiWU9Dq/eUx9s9NY4OhQbHcAxgyRIxz5w/X1wfo0cLMr2LFPcgncvyd918023Ee5zkff2Zsom9tQ78wRB9M6z0ThddX3nhBTEWjxkjrGpLl4prUN/xuZuCxERx3Upk0pAv3xPB8H//uwjrb2qCmTM58wuhUGLhwvBr775bXIMej9iX5mZBlB8E8pzW0trmFlHAS4kzYG/x8uPOKkw6DcO7hckktVrVJs8uEtmJJqqsKdS88xEbH3yagFrDL7tr6JEaF34PlQr1jBn0rC/F/MvSg+6vHMYvd3NzePz/E9dfjEyKIYYY/jAwaDXoNKp2CQ6TXsMb04fz3LQhyu9SrQaybSYqGt1kJhiVbKJzhmRR0ehmXUkjt1z+KB/f8aQIKvzkk7DsGNH1ZnhuIj/sqKa4voXLR4quMUt3VZOTaMKk1/DQ2f354JoRpMcbmTIok1qHl6e+z+fa99ZTanfx+vTh2Mzt39T/v737Do+yyh44/r0zmUnvHVIgtBAIvYRepYOoqKAoVlRkXfuqi3VxVday6M+1USxYQLFhoyhFpLfQQQglAUJ67zP398c7GRKSwKCulD2f55lnMu+0G7iZed/znnNuz2YhzoOj4BpNBsE4I71sz0km942jkb8HLy7ZV2vZ9urrwrIqfs0oJKhpFOrDefD440ZfEoeUhC782Lw77aNc75cEp5rP1jybfTZjOzbGzWziH98YB1lRgZ7OAy0Pi4mhNcoaRyRG0reBQE31inNNYkPh0Udps2cjXzbOxPLJx3z07v24Z2dSMuUv/N+ou3hw7MNMGP8sb7z+FaMm/ZtQXw9nmVv1dbCPEahLzy9FKWPn5HQRzjI3b5RSzsbwfVqcPQgX7GNlk1sQHDlCwd+mAbUzHE5nNinemNiZzrFBePXpybtJV+BRWcH6f7wGCxbAJ58QujeZ9xc8TpJHOaEHdvOPpf9hX5MElgW3ZECrGv9uSUkwdiye059hyK/rONq6o3FG8K236rxvdeZeo4BTZW5Arb5JReWneiYZfRFsRhPd/v2NA8o+fYyzkzExVN09Fb8NazDZbew/nodOTYU1a/D96jPu2fIlQ45s5pAje6O6fE4phbe7G4X/pWDSpiO5VNk1L1yVSKCXhRX7flv/onOVklVMXkkl8RG+FJVXOfvUnIvUnBK8rWasZlOdlaVq2bfPaGp65ZVGE+errzb+z99/3wgAhYQYPduSkozPs9atjbKnyy4zeml8842RfbJsGY+Nn8aivzxjHHisWIG3uxtmuw3LdROMwNQLL7A3vZAuPjZ62ozG4ttSc43MpChjJc5FyccJ8XE3MnhatiQ1ugUFfkFGua2Dl9VMhc1ef7+z6jPX111HRqVyNlWFUwHP9IKyWmVu1Wey3UyKQG8Ld3+0hRd2lTDt0dlcf+O/SLrrXX4dfS1gBISXP9if565sx+dTehIX4sM9H2+tVRLqLHOz1N5tjg7yqrNAQ8/mIUzqEcvx/DKsbqZanyc39Ywlo7CcJbtOkpJVTNNQ71pBHH8vCwPjw/g6+fipgxCl4O23KY6M4kBwFBH+nni7u9E+yp9fDmYBkFFQxuHsEro1CzVOemBkrADkFFcwom2k8z38avQArM5Mqg4qVatejemrbcdJzSnl+SvbEehlYfawW4zS2aeNkjxKS415de210LEjJCZS9fDDRvbRqlXO19vsCKT+umS10fj3jjucqza983MK/172K3dHXUbHv31O5e49xmv26gVKMSQhvFamF8DPKTls7NQf/e23xkHp9OkQHs7KKX/Haq9iyrZFVCkThQmJxhPaGX21uOEGox/MgAGQns6rPx7gtZ9+pbjcxobDOWQU1u4RF/efF7HYqih/8h+AkRFot2uSU/PoEB1gnHhq3Q//3CxYtQo/T7ffn41wemaSoyw4uKPxve2z+Fve/nw6vVKMcqEAL6vzILZadSP8iip7rUxQcYEqKzNKwAYNMr5D9+yBuDjjvup9zupgkiMLzb1XEjuaJpL09TwjiMOpjLSW4b40D/Ohcvdeo2z47ruNfYeVK43v6t9jzBjjxMMtt5C49WdW9r/COHmXmAjXXANvvol7WQnJjVsZ5Wt2u9HEe8ECoz/Sv/5lZCb27n3GrKS96QWMf8do+l+dVeRZY7XOaqG+7mhtfM/0aBZc5wRkkLeVSH8P535xTdVZ2H6jh1M2ZiwAv2YU0cbR/sDpmmvI8w2k16ezzpjZm+v4Xg/wsjp7XP4vZCdJMEkIcUkJ9XEnws+z3vvaNvan92kH/x1ijCBKmxpNnwe3DsfDYmLi7PVkFVdwbNjlRo34ZZfVec2uTYOcPTBGJkbSOMDTWHI+zAh4xAZ70z3OOJs6ID6MYG8r7/x8iB3H8pkxrp2zVO5sQnyszgbcWmve+TkFs1Lc2rspfxnUgm2pecxbZ/RHqD7Y9/WwsD4lm61H82jhGM/pqs/aJNaoM3dFm0b+zL25K4MTwl1+TlyoD/cObkGhY+WuUB93ZxbMZQkRtb7sr+8ey6xJ9e9oVPdNahnha5ytbtSIyJuug4kTKYiMZuykV7i/0wRebTea62c+QnrnnszK9qTc4k6or7szSBLmWx1McieruIJfDmbTOsLPuQJdTUlNg7gsIZyujrNeTUO9CfGxkhDpV+expxvWNoJ9JwvZmVVGjmOn3+MMmUk1KaX44MqpdL/7PQpHGFkcXHstpR98RGL6Ad6ddgWqd2+Kvf2ZOPJRbG5u9Gt5WhBu+nRwd+ernpfz/CNvwogRMHWqETiowVl+6NjBCnNkaFWX/5VX2cgprnCWyfiZbNz+wyyjtCUnh6rFS7B9+51xZjUpCdPs2Xz84SPsem0CG54ZhYqJgV69GP/y37h/6Sze/uRJrnj0Vpg0iZdn3MrwFZ+B3W6UUrmyA5aRAX//uxG8qnJth21dSjZuJsXo9o1IigtmXUr2n1LqttnRL+nKTkb23W8pdUvLLSU6yIvGgZ6k1Qh07EjLp+dzP5KaUWAEgdq1M3bad+40Slo3bTLKkCZNMg7QDx40gspaG2eZX3vNOOAoKjIOtqOj4d57qeo/gE+aJBnN3JOSYMUKfN3duP/neVh/XklpTBP0zJmU7d7Hcy/dRfvLBxGXe8zom3TsGDRuzPG8Un7am8E1XaKcf1fBP3yN2+pVp7JMMIJJQL0rAOX7h3DfDdP58so7ySqqqNUH41TAs9Qoc3M04B7cOpwnRyfw/V/78tqETqTmlFBSYePuu0bRbsIo0v1CnO9ZU4iPO29M7ITNrnnos2Rng/jyyuqeSWcuaa326IjWNA/zIS7EG1ONkt9+LcNo5O/Bgk2pHMoqomlI3bPlV3RqTFZROctrBjoDAvjstQVMvfwRZ8lt7+YhJKfmUVBWyfpDRqlL16anvk+qg0kAgxPCnb9vzcwkL6sbSXFB9GpWu++bt9VMTnEFLy7eR9vGfgxtE86QhAjm53pgm3yHsUz4jh3w+efGHLv1VsA4mO1t70JhWKSRnWSzkVlY7uzt5DX7HaNs58YbAaMkbM7qQwxuHc6maYNZ9fDAOgd9l7UxTjIs3X2qeflbK1N42b89qrTUOPhevhyeeIIlkW2pMpmJ2redfaFNSCl2/G03awZeXkapm6MMzz5sOD+s2sXQhAj+Pd44yVS9tDgA27bRfvFCFvUYQ3hnI5BzLK+Ug5lFFJZX0TEmkL4tQ/mxeVcqPLzgk0/+mD4pdTKTSo2gZHQkBATgPe99hvy6jttmPQW5uQR41i1z25te4CwVl1K3i8CaNUZAadCguvclJBgZRY7g/KnsFytfj7qZoOwTxmP+8x/cPviA9icP0CzUh5bhvozbsAhtsRif/79TQVklV7+5hm1DrzL+hj76iCqTG9tHjz/1oCefBDc3to25nnc7joKTJ2HTJvLuuJvs0EbYHngQfeedbJ36KGnPvtjgex3LK+XqN9eSWVjOrBu70L9VGHDqe8LjtGCSMb4q+reqewKybSN/esQF19kOcF33WKaPbYu3u5sz0w+o1bcTAHd3lo6bTJv9W9Dt2xuBv3rknZaZBH/A6o4XgXNrSCKEEBe4ebd1J9jb9WyZDlEBfLv9BG0bnwoKeLu7cf9lLdmelk//VmGMSGy4EXh1MMjTYiahkR+dYwM5lldK8/C6BwkeFjM//20AFVV2vN3d6g1aNCTY28qR7BIyCsp4/KudLN51kmu7RBPu58HVnaP4fEsan242eilU74y3beTH9zvTaRnuw9Vdoup93cgAT+IrbHUaXbtigOML/lxM7hPH9zvSqaiyGynI3laeGp1Av3N4rUGtw1h7MNtoMulhMc54rV0LXbuywSuGowt3c3RXOg8OaUnHmED6tQzl3TWHAeNgsfoAtLqcLcTbyo5j+WQUlvOAo+/S6cL8PHjnxlPBrb+PaE1+aWWtA8WGjGnfiOnf7uHTTakUV9iwupnqBDXPJNzfg0M+QbUyILzHX80nFX4M2P0L4Xu3MztpApl5PnSMDnBm2Dm1aQMnTvDZwn0UFFYaGXZjxxqBg5Mn4f77QSmO5ZUy7PBGgno9BnfdRcjtk3EzKWeT7CW7TlJaaWNAvLHDNmj+m3T7ZT564g2oGS/w8KqTbF29igV3DCV0zBjmLdnJuv98yMPux1mUWs5lw7oQ37UNNyw9QVRCHJ1WLGL4wrcgIwVt9mPcezPgwC/E976D4nJ/Iyi1fr2xk11WZmRB5OcbZzVzc40MnPJyIyiSkgIff3yqv0QD1qdk0y7KHy+rGz2aBfP9znRSc0prLYv+37D1aC5+Hm4MjA/nn9/t5XBWCZ1jXQskV0tzLDNfVmmvlZm0aPtxjueXkfnAI0TPe8M4O1xd2gDGv8/KlUbG0UMPGcs+P/OMcanp00/hqquMM8eenmTmlzpWN/QwzmZPn07zxV8wdt2nbLzsKh6NGcSSOXczf9Y9eNsqUN5evLX43zzibua+o0cxDRnC/I2paIz+cdW8Emo354dTmUSlFTbnTni1jzYc5YtGHdizI5ec4goSa3xWVy9JfSLfyExyr1HmdnOvpgB0axrEK9d2oKTCRotwX+7oG8fag9m1Vv2pKTbYm2kjE3jsix28t/YwN/dq6ixzO1N5ak0eFjML7uhRZ5U4s0kxrnMUry03Vhy7omPdz+UBrcKIDvJk5o/7Gdw6DKUUxeVVHLL4kR/W2NlTrVfzEF796QDrDmbz6eY0Qnzca51Rr5nx2jLch4RIPzYdyXUuzlDtk8k96ozB292N3JJKlKrkPxM7oZRiWGIE8zelsnL8nQz87FMjGykoyCht7dePkwVl3Dx3A+lVZl4dcSd/f/dJeOghNt9sNPtuWZpN4tLP4dZbnP1Y3v3lMAVlVdw7uEW9GaFgBLcTG/uzZFc6d/ZrRmFZJesPZePWJJFsL3+Ck5ONUrspU9j0r+UciUug2YEdJEe2xDOryFil1GQyglv+/vC3v8G116LHXM68Q1PImvshrRp1wGxSJKfmcVlCuJF9NWkS+T7+LLvmLq7wtOBtNZOWW8pWR+luh+gAogI9adeiEQVDhhPy2WcEtp/ocs+krUdz2Xg4h9v7xNXKTqsTTMox/u5NZuN3qMjJY1JWOB8ueAIeeICYPhM5lHrEyACx29GrVlGZ/CtDByWxcMsx9qUXMsqRmMWuXUYz5kGDjH+Tc1BUXoWXxezSd544Rz/+aPQicpR+1vLcc0YWqGOO5JVUYjErvKxm0rr15Z6/vM7/LX8D7r6bkcBIAJVMf+8g/HYsJWPIKMLDw1mxL4NFySd4/qrEc9r3rPbTngw2Hs5lprsbc+fOpeqFGYx4/AuGNYk99aCEBEhJYcOBMlZ+sRGtFNx2GwEH9jJ1zMN02HwCdzcTj3v3ossuG5/20bXnPmC3ax5YsA27XfP5XT1rfTd7nCGYBNC/Zd39yJev7VBnW7WmId7O1XlrnqRIOD0zCdBT7mZCqT/v/vIW7v36GSfpHn641t9RXqkR1A30tjorBfIlmCSEEBeXuNC6QZwz6R5n7NR2jq3diHBy32YuPb9dlD9WNxOdYgOwmE10aRLI18nHG8wE8rK60UBV2xkFebtzPK+U/i+uoMqueWR4PLf1Ng6W3MwmXpvQiRGv/kxOcYXzYOFfV7dnxrh2db6sa3p6TBtnL40/g5vZxLzbutfqiXOT46DPVVGBXrx5Q+dTG3r1Mi5AG0cpRHyEL3f0M/4PawaTQn3d8XV3Y1B8mLO3ULCPlYzqZtaJp8pBzqRRgKezHOxsArysDG0TwcItxyipqOKWXk2dq8O5orqU5/SA3/gbhwJDAbAs2Qc/HWg4wBcYSGSAJ3v3ZYKvr9G49oYbjKyezZvh5pvpM/Md+i9z9AS76y5MCxZwp29bfEwJULCdzK8387esHHplBkFZOl0+nc1nbQcxbNYcSiqq+Cp5Kza75tb3NvLJ5CQ251SypdtgAu/ry0tPL8GtbzxxvZvyy6rvmRoTyaGJt9Mpqj+7po9gzJOLeal8O6PnzOCt9bdxvFETOLrfaATq6Wmk0Xt4UOHjyxGblZhmUbj37Wuk7y9ebPT5iYsz5kHTpkY/lbFjT5UKYPRH2Z6Wz+S+xrbqs5VrU7KICY6p71/tD6G1ZuPhXDrGBBIT5IVJnXtmktaatNxSkuKCKau0sWzPqZ4+q/Zn4ldWRPxn7xmBpPnzaz9ZKSMYdLbyhqFDjSCdo0yqurwx0t8RTHrmGdo8dg87wptxS6cbqHCz8lXrflyxewVHpr9EbHwsLcaNY+Frt1HhZiG5bS/mb0ylT4tQZ1loQ6p7YlQHX37Ymc7xvFImJsXy3prDeFhMzgyLmsHSIG8rVrOJ1JxSSiuqnGVup7vc0Y8NjL/HL+8+84IDE7pFs2zPSZ7/fi99WoTUu5rb2QR5W+stuR7XOZpXfzKCSXEh3nXut7qZuHdQSx74NJmvth3n+50nWLzLyMqpLi8G6BgTiKfFzNxfDrM2JZsHh7SsdZAY4AjKWd1MRAV60aaREUxy5cRB9epJE7vH0inG+G7s1SyE6CBPHl55gm/fmE34uDFGoPIf/0Arxd0fbiG/tJLLOzTina2a+26/A69XXsH/aD7uLa/kud1foYGKRx7DCmxPy2PWzykMbh1eNxPgNEMSwnl52X4yCsrYfCSXSpvmxfEdefbA3TRzq2Tiw49xJC2Pw9kl5HbvDQd2sL1RS0Iza/ydPffcqZ+HDePR+17ngben0X7CSNR77xEf0ZhdKSdhW6mxKtX27Tx13dMERkeglCIq0Iu03FIKyirx9XBzZp0tuLMHxNwCXy9kzC9fMLvL2NqDr6oyAuG+p/YJisqruGveFtILyogJ8mZom3DmrTtCh0Z+JJaU1OmZVF0OztNPY7LZSXnhJw64T6bl3Dd4cO5cHgT0B/ejLBZUZiYfWjxYmziHzcGR7Dueb5xA+Ne/jNW5gPzWiWy98yH6/2WiM0hxJkXlVfR54Scm9WzCvYPrP+FyQfv8c+N7beDABh+y+tcsKmw2Bsa7nm39h1m2zChj86sn09nHp9Z8yCupIMDLilLGybjFIc2p2riJJ1/9ltUHsphVsY0WH7xNpN3OpqgE3up4Nfcey2fqR1spKq9iRGIEg1obv2NJRRX3z09mYlJsvSe4isurUMrYb126x/gMWr4vk0NZxXi6+3IgsHGt1XEBiI7G+9gRcrz8qercBcumjWyLbMHm7pexZPE+0MZ+2KYjuaxNyaZns1PvW1Fl56Wl+1iXksOMce3qnOTxstTtmRTq+D6IC/X+XSeFan5Wt4ms+3k0rG0E05p14OXL5/PoV/82Fg/YtQvee88ZUKrOGgvwspBf6shM+r0N+S8CEkwSQvxPaxcVwE8P9HOenThX7m5mnhnTxrms8sD4MOZvTCUp7tyyDs6maYgXVXbNkFahPDw0vtYyzmCUe7x+XSdmr06pFag4UyAJ6u8P9N/m72mpk33wR4kL8eavg1owql2k88Cqe1wQVjcTFVV2gn2MnbDZN3V1Pqf64LRFmE+9K378Ea7pEsWi5ON4W81MGdD8nJ4b7thZq67Br091U/LBrRveEY709ySrqJyKKjtWd3fjAKNjR+Os58cf01cpfux/JYO+mwdz5sCzz/LgieVg9NrkluoXWjwLgoOp8PHl2QG30Le8ii+3HcNm1zw2Ip7nv9/LqFdXk19aSZcmgfh7Wmgc4Mne9ALSckuwayP7w641FZg4lF1ChU1zZMRV8OBNbBt1PXEHdxoHdDfdRGGVxtNixs1s4v6PtvDN9hNM6d+Mhx3N6mnVyigD+PhjWLfOyGiqqDACZUOHGr2DgoMpeu8jHj5hJ+EaY3n45mE+hHmZ2bb9MOM6R1NQWkmgu8lYzvgsGU7nYuPhXA5kFDGpZxOsbiYaB3pyOPvcGmjnZebRft8m+pj2U2L14OdjbpTv3kvJ0TQOpRZw784f8CorIfveB6k/od9FllN/l9XBpHA/D2jaA9zdsXl4ctfYRynEjaeGx7Oh2T/4dukKXrl/Knha4bnnSD2awThLZ04e9AbK+OeVbc/6ttUrUy3ckkbXJkHc/dEWbHbN18nHSS8o4+Vr2vPI5zuMv+EaO/1KKcL93Z2LEVSXwP5eSimevyqRoa+s4r75yUwdaPzNnqnXmatigr3o2SyYNQezG/zeGduxMW+sPMi987ehFNzcqwlaU6u5rNXNRPe4IFbsy8TTYub67rG1XqO6zC3O0ay7a9MgPlx/tN7VKk/XMSaATjEBPDSsVa33m3tTN8a9uYbxKT58N+0JPF+bCZMm8XXycTYdyWXGVe1IaOTHV9uO88Mdf+dKNxM93niDxY1XEZN+iPc6jKCD2Y/DW9P428IdhPq489iIuplqpxueGMFLS/fzxsqDFJZV4e9pYWRiJF5P38OUDzfz1ZtrOJZbSuMAT2KHT4SlCznUPonCzGL2nCggOTWP1pF+BPtYyS+t5P01R1igImk37zsmzrgPJkxgZrvuNNqTDJXGvK+46Wa+Du/MI45AaONAT9YczKKkwsaEbjG1M3SGD4fLL+fK+a+x3Dsa3jtkNCleswbS043H3HmnsfS7Ury0ZB8nC8to7gmfvvkFJ5sF8lpKFXG+biyA0zKTSp2LhYBxQmb9Y4PRpb2gTVPWppfy+Z5sHgvKJ5AqdrTrhfVfzzPw/luIiO9MQNphyD5mZI3MnEmmcqdi2uP0/+uNVM55BcvI4Uag5brrjFW/TldZyTfbjpNbUsm8dUeY0r851nMIqp5XNpuRPfLyy8YB/6xZcPPNdR5WabNz34JtlFfa2PD3wXX67vxXHThgtFE4fZXEBuSWVDgDxcHeVnJLKrjv810syrby1I2DadHrdnjucZTFQlGWjeXvbWL567/g6+FGoJeFTzelOYNJr3X4y6UAACAASURBVCzdzw+70jmaU8K39/R27i9qrfl0UxrPfreH2GAvFtzRg1X7MhkUH8aqXzN5b81hxnY05krk6cEkjDJZgKLLhhO4aSP/HjKZBXf2ZMz/rcbTYubzKb0Y83+reWXpflbuy+Tr5ONEBXqSXlBGak4pV3ZqzNWd62ZtOhtwn5aZ5GZSvylTviYvq7EwSpifO/5edfdP/TwsDIoPY+GBHB76YB5ubdoY5eI+Ps6/67zqnkmeVvI8jSCSZCadJ0qpYcBMwAzM0lo/f56HJIS4hJ1rNtPpxtco4YgK9OLbe/r83iHV+x6DWoefMRumR7NgejT7XYeSFz2lFPedVqrmZXWje9Mgdh0vqDe9u/rgdHjbhssZf69ezULo3jSIoW0izmkFPIBmoT5Y3UxnfN7wtpF8d49PvenZ1RoFeKC10QMpOsjL2Ll+9FEYPhydkUH/FcX06tKcQZ6eRsbPlCn8/d/fkL37AI2bNWLRsQq+vH8gjT6YDa++yo5HniU3z5+Cskrmb0ylc2wgk/s2o0WYLy8t3UdKVrGzDDQ+wpd96YUccTSTja1xBnFHmtGnxMfdDSIimHvvDA5mFrHktn6s3J/J1A+30CLchweGtOKb7SfwtJj5aMNR/jKwBSv3Z5CSVcxdo0ejxowxXlBrYzWxWbOMs4aTJwPg6+PPbUUFMG4H9EhC7drF6p27sVaW88tr/VgR2op7ty/Cy88b9csvEFZ351Trumn5gLFk+cqVMHJkrV5AYDQYDvSyMK6TsXPcJNi74cwkrY3yvaIio8dLs2Zw4ABeoy/nw0MHnQ8bDfAmuAOrfIIIVDZ+bNaVDHM4ExqcAa5ZvCudJ77aSZCjXDjS3wM83GHWLNKDIklbVYanxcyVnaPw6dGE7HFd8fV0zM1HHiEaWJhbQl5JZa2y0jPp1TyEqzpF8fryg5hNKbQM96Vns2Bmrz5EXIg3Yzs0Zvm+TBYlH6/VgBuMzMPdxwu4Z1CLuv3CfocwXw/+eUUid324henfGosGWH9DeUh9JveNI7uoghb1lEODUQ732Ih47pufzPSxbRndvlG9j+vdPIQV+zK5uktUrZ4fYBzQwKkFC0YmRtIlNqhWWUhDBrUOdx5w1tQ8zIdZN3Zh/NvreDjxcl478QglJjeen7eSto39GOc4AAz2trLq1yxG/PtVHjvuwxPrPgIvL/6TdA3Nf9jH2pRskuKCeP26TnXLcuvRPMyXG5JieXfNYbwsZgYnhONmNnFZQjhv39iFOz/YTGywF+/f0p1Qfw84eRKvuRtYczCLZXtOOjPLqlndTEzqEcu4Ia1h8BKYMoWIH5byeZsBDJ4ynoiu7XjpuBVWHaKto59i4wBPSips9G8VytNj2tQeoFIwZw5F8W1545374R2MxsmDB0PLlkYZ7ptvQkgIm2+7j/kr97Jw6wd0+ukr50tMqvl6jjLAgrJK8ksrT2Um1XxLT0946CGic0tY/voalgOfTO7Oyp3pzJ7gz8YDHxJ24Ai7/CMIeeUFPK6fgFaKv85az56psxm6dSkP7vyOkOefN0rkZswwPjNLS40g2P79xuXIEdo070DIFdPIKjJ6V41s51oG73k3ZYqxcuWUKUbQ5pZbjMDNtGm1AmfLdp8k05GdvCj5OFd3if7zxjhnDphMFFxzHVPnbGB812hGnCFDOq+k0hl8D/K2Ync0n35kePypLO8IY19mQDA8f2UizyzazSvXdmD1r1m8v/YwOcUVpOWWMHv1IWKDvdh9ooANh3LoHhdMUXkV936ylWV7Mmga4s32tHz+/sVOCsurmNAtBj9PC59tTnN+jtT3+V5dinvg+tt4+bg/TcZcRnSQF4v+0hurm4kwXw/u7NeMZ77ZzcbDuQyKDyO/tJIIPw+eHZtI3wY+x4O9rVjdTLX63XlYzHx4W3fiXehfeSZKKSL8PZx/7/W5vENjvt+ZzuqD2fSfNg2Ki+H552HPHspmvMgXWwqJDfbC6mZyZoBKMOk8UEqZgdeBy4A0YKNS6mut9e7zOzIhhDh/LGaTy2VVoq7HRrRucAWsJsHemBSMbFf/AdsfwWRSzL+jbm8SV1zZsTE94oLrrBpVk9mkzhhIAmgVYdz/2Bc7eHxUAvM3ppKWW0K3psEsO1zGUXslt9d8DaUIbtOSD0+aIA9GJEXQqGljeOIJeOIJPNLy4f9Wc/Wba8ktqWTGVUZZ4YD4MPq3CmXfyULiHA2G4yN9WbnfCAaAkZlUfWL/7VUpAPg4fj9vdzfySyt5ffkBXlqyjybB3uw4ls/E2esJ8rbyr3HtuPW9TTz2xQ6+Tj6Oza4pKK1ibMdG/Gf5QarsdsL9PPDpdR2q13WwaxfpKcf43COGifZjPPXNTFixAtq04cC4zqw6mMPE5B/olbySbZEtaX30CAwbgfsjD2P7ehGm3r3gllt4ZXkKn/+8nztGtuO67rGY0Zxc8CWZzzxH2z2bjF+maVNYtMi5YuLBjEKW7U7nLwNbOM+qNgn25qttx2oHpjIyYOZMI7vq0KFT/wcWixH08/HjjrGP8fBfRlORk8v7s75j0sBW/HKijA5fvk9Y6m4WDL2Ril3pzv5E+SWVfLzxKJ9uSmV81xhu73uq5K8hKZlFPLAgGX9PC0ezi2uXak2ciLWwDFb9yJj2jZw7y/UFJ6ICvYgKrLO5QWaT4sWr29EowINlezKYc1MXIvw8aBflb8wVk2JCt2gWJR8nJqh2Ns/0sYmuv9E5Gp4YyWMj4vnnd8ZS86ev5vZb9W8V5mwq25CB8eFse+KyM2aXjkiMZPm+DGfpZk2+Hm6E+robveU4dbD0e3VpEsQ9g1rw8tL9dIkNZM3BLE7klzFzfEdntk6fFiGsPpDF4t0n+Ty+H8OemsqQKC8s7ySzNiWbXs2DmT2p6zllgPxteDw/7c3gWF4pA+NP/dsNaBXGiof6E+BprVX+Ehfqw/J9mbSPDuD5KxM5kl1MQZmx+EPPZsGEOTO0zDB7NidOFjLtlVV4dGqPuzLx1qqtXN89xln+M7p9I6rsmidGJdSfmRMUxHfPvIF+602uefEhLAMHnCoh09oo2Z0+Hf+3P+BboEnmUbjnHhb6NaewCm6I0Ly3OoWj2p07howm3K5JdQTfz1QmGhXoxSeTuzP+7fUMn/kzXlY3/KMicXv1W7buSueODzYzNaw5bj8dIDk1jzUHs5k+th2r4xsxKGUUax8ZgFfKAcqvuBL3sY4SPR8fI+Oze3fyBg6h9Zx3+GrxCzzS7zaWfruGkWG9sJndmPt9ModSTnB/twiCo8ON7Cfzn5jVcyZffGEEkh56yAiUlZcb2apvvmkEcHr3hp49ISKClG05jLVZ8VJ2sl5cAc3djdVJJ040GrxjnEh4etFuUrKKeXNiJ2eft9+lqgrefRdGjGD61jxW7c9kXUo2jQI8a2Wj1ZRXUuk8GVO97/LsFYm1+tLVdHWXaK7sFIXZpIjw82D26kM89fUuNh7OIdTXnU/v7MGQV1Yx95fDeFrNPPTpdg5kFvHEqAQm9WzC2Nd/YeGWNNzdTPRqHkJMsBc/7c3gX4v3AafK8GuqLpO9ecFuiiJa8aAjyBxVIyh6XfcY8korGRQfZvQ1c8G1XWNIqmfFtu4NNNg+V29c35lA74b3swbEh+Ln4cZ/lh+kU2wg+Q9OY1eRBwM/mIlH964ssngYJ4A2tCa4aRzX7CjD0lzDaVmjlxr1Z6xici6UUj2Ap7TWQx23HwXQWj/X0HO6dOmiN23a9CeNUAghxKXEbtecKChzrmJ2KZu/8SjTvtxJpU07dy6P5ZUS4GXhwSGtmNAtBnON8g2bXXM8rxQ/Dwt+nm51Dmw3Hs5h+rd7OJZbyoqH+te7/C7ArycLuXHOBk7kl+FtNbPzaaPX001zN3Ioqxh/TwuvXNuB5mE+PPX1LmePq5GJkcwY1471h7KZ+tFWpo1MYEK3aEa8upo9JwpIiPSjXZQ/n2xMRSnwdTcOoE8WlFPs6L8T4uNO0xBvBsaHcVWnqFrBj9IKGws2pXJ5lDt+mSeYU+zP1tc/4NVP/4FZ2ym0euJbUUq+fzDm0hJ8Kko54RNMia8/kQVZeBUXkO4bzEfth5HZvDXTvp6JZ2EeFVExlFk9sB45hLbZsbZNwNK2DcTHsza9lBU70ujnVoj7iePEeGhCdidDWRmZvQawNrE31ujGJPqZ8dq7C1t2DrMHTuTNA+Vsf2oIxeVV9HjuJ+4Z2Jx564/Sv0UILw9ryj/XnODtVSkkRPrh6+HG5iO5VNk1UYGepOWWckffOHo0C6agrIr80krsdk2gt5Vgbyv+nhYOZBTx+vIDZBWV8809fQj0slBSYatTCvv+2sMMbRPhUrnUH81oQv7fbZZen9mrD/H2qoMsvb/fb1qs4Hwpq7RhNZv+8KbJlTY7V/5nDTuO5WN1M/HXQS24u0b57sLNaTzwaTJg9DL58u5e+HlYeHnJPnafKGDm+I7O7IVzsT4lm5eW7mfWpC5n/X84mFnEws1p3D2guUvvZbNr2j+9BDezIq+kks6xgXx8e9I5lXT9sDOdO+dtpn+rUG5IimXOL4fILqqgWZgPXkrT+JN3Sdqxmk4UYn1tppHJWMOGQzlc89ZawCi76dbUKGNcNLX3WVdcTc0pYd76I/y8P4sB8aE8NDSe43ml9JmxHJtdo5QRfOjfKpTHRyawNTWXq95Yy/iu0fRtGco/PtlAj+SVpIXFMnzSSGwmEwWllSSn5RP41We8suhF1FmOGbWfH6p1a4iJQUdHkx/emA1V3vyKN81CvGge7EGolxt+FhPKbqeyvIIT2cXkFpZSVVlF8yAP/N3NRpDFZnNebJWVKLsdU41t2BwrP5rNRqDOcV2m4add6fR6/1VMTZrgu3UjWK1sS81j4eY0Ous8Rq9ciHnlCkhONgJ9p/8eZrOR+VVUZKyE1qkTS3/NYd22Qyg0kU0acdNlCZgtFuN9T79Ujycry8iIKiw89TtVVRnv6ecHVitMm8bO199l1NEQJibFsHJ/JmWVdqYOaE43x+qMbiZl9Hv0sNDz+R/p1zKUGePaA0b22rl8Jo167Wd2HisgPsKXF65qR/voAF74YS9vrDAyXwO9LLw2oZMziLr2YDYT3lnH4NZhzJpktAfIKirnn9/tIS2nlPl3JNXZLygoq2TaFzvxtJiJj/Tlpp5Nztpy4WKxYFMqj36+g0YBHmQVVlBaacO/tJDRe1YxyqOQJFsOHDiATklBVVWxdfi1dPzuk/M97D+EUmqz1rrOMssXYjBpHDBMa32b4/YNQHet9dSGniPBJCGEEMI1m4/ksmR3Otd3iyUm2IvUnBICvCxnzHw6E601VXZ91hViKqrsfLntGBazqncVq2pLdqUz6+dD3D2wea2ypUqb3fkey/dl8Mbyg7w6oSOhvu48990eTCbFlP7NnKtYaa2xa2oFx1yRUVjGDzM/pLS0gsJefcn/4ht6rvqa0JZN6NS9NcfWbSMz7ST7LQGkt+nEVc/fR2pRFc99v5fMfQe5adMiovJO4lVZRmZ4FB2iA2mVmwa7d8OxY873yfP0JTMoghyTOweDGvNOtys5FNQYT4uZ0kpbnXFF+nuw9tFB2Oya+Me/p9JmHCDOvakr/VuFUVph44N1h1m2O4OSyir6tAhlVLtI4iP8+PsXO/hkY+pZf/fTDyTEKQ2WOP6POpJdzIJNqVzXPbZOID6nuIKJs9YzMD6MqQOb/7k9aH6HBz9NZsvRXMZ1juL67rG/qbffh+uP8ORXu6iyayL8PGgd6cuhrGIqbRo/TwtPj2njDBLUZ8vRXHYdy2ddSg7f7jgBwLYnLqu1Ot+5yCwsx641/p6WOv8P936ylS+3VWeLevHi1e15/vu9bD6SW+txV3RszCvxioLtu5i7ZDfZWXlY7VUM7tacRrHhvPDLCSxZGXQ7sZdmuccJzztJZH4m7rbzV+JT4OnLFdfNwK9TIjnFFRzJLsFiVlTaNI0DPAn2sVJQWEJJehaBpQV8fFULrO5WRn1xmFQPf5r7ufGXH99lxIqFmPTvW6TEpkzYTSbsJjPabEajsFaUYbbbyPENIunOOUSH+/PtPX04mlPClA+3cCCjqMHXu6NfHI8Ob/2bxrLnRAG/ZhQxMjHS+d2YUVDGvfO30bdlKNd3j6mzL/D+2sN0igk8a6P8/xXrU7K555OtJDb258nRbdiXXsi21Lzan3VVVVz+8Ef0ahXOw3cMPb8D/oNccsEkpdRkYDJATExM5yNHjvzpYxVCCCHEpU1rzYn8sjplpvUFF/JLK9mXXkh5lQ0fdzfaRwXUzgopLsZeVs7ygzl0bhuDn4eFxbvS2X2igFBfd+Ij/OgUE0BGYTnrD2VjMZscWWEWYoO8nH1x5q07QmmFjaFtIlxawUZrzZajxpLm/p5u+HlaMClFbnEF2cUV5JVUEB3kRXyE3zkH34QQtW0+ksvBjCIu79gId7ffHkjbfCSXoznFZwy+/14ZBWVsOZpL96bBBHpbqbTZOZBRRISfB/6eFsqqbHhazLU+67TWVNq0M2srr6SCn3/NYltqHmWVNrzd3fB0MxFeXkA/9xIaVRZxsriK1IJyMkuqjEupjWB/T5pF+BMe6A1mE9uOF5KSW05hpUabTfh4uePj5Y6Xpzt2s5lKFBWYqNBQqRWVdo2tsgp7ZRX2KuPaip1ru8fSskVjXl2TxvpDOUT4edClSSDjOkex6XAu7689jMZoqhwb7EXflqHO/n67juezbHcG+zMKySupwF5YRBgVtAh0Z/KojlgtZr5dsZOdB9IpLavEwwQeJk1uQSl5RWW4K427Ag9lp9LXj7zGTcDPD7PJRFZRuTO451FeQpuUHejwcEL7JHFN1+haQdlDWcXsOJaPxWT8npmF5RSXV2Gza8Z1jjrrCpniv8uVkwur9mcS7ufhXCDlYncxBZOkzE0IIYQQQgghhBDiPGsomHQhru24EWihlGqqlLIC43EuTCyEEEIIIYQQQgghzqcLbjU3rXWVUmoqsBgwA3O01rvO87CEEEIIIYQQQgghBBdgMAlAa/0d8N35HocQQgghhBBCCCGEqO1CLHMTQgghhBBCCCGEEBcoCSYJIYQQQgghhBBCCJdJMEkIIYQQQgghhBBCuEyCSUIIIYQQQgghhBDCZRJMEkIIIYQQQgghhBAuk2CSEEIIIYQQQgghhHCZBJOEEEIIIYQQQgghhMskmCSEEEIIIYQQQgghXCbBJCGEEEIIIYQQQgjhMgkmCSGEEEIIIYQQQgiXSTBJCCGEEEIIIYQQQrhMgklCCCGEEEIIIYQQwmUSTBJCCCGEEEIIIYQQLpNgkhBCCCGEEEIIIYRwmQSThBBCCCGEEEIIIYTLJJgkhBBCCCGEEEIIIVwmwSQhhBBCCCGEEEII4TIJJgkhhBBCCCGEEEIIl0kwSQghhBBCCCGEEEK4TIJJQgghhBBCCCGEEMJlSmt9vsfwuymlMoEj53scf4AQIOt8D0KIP5jMa3GpkTktLkUyr8WlRua0uBTJvBbnQ6zWOvT0jZdEMOlSoZTapLXucr7HIcQfSea1uNTInBaXIpnX4lIjc1pcimReiwuJlLkJIYQQQgghhBBCCJdJMEkIIYQQQgghhBBCuEyCSReWt8/3AIT4L5B5LS41MqfFpUjmtbjUyJwWlyKZ1+KCIT2ThBBCCCGEEEIIIYTLJDNJCCGEEEIIIYQQQrhMgkkXCKXUMKXUPqXUAaXUI+d7PEK4Qik1RymVoZTaWWNbkFJqqVLqV8d1oGO7Ukq96pjj25VSnc7fyIVomFIqWim1XCm1Wym1Syn1V8d2mdvioqSU8lBKbVBKJTvm9NOO7U2VUusdc3e+Usrq2O7uuH3AcX+T8zl+IRqilDIrpbYqpb5x3JY5LS5qSqnDSqkdSqltSqlNjm2y/yEuSBJMugAopczA68BwIAGYoJRKOL+jEsIl7wLDTtv2CPCj1roF8KPjNhjzu4XjMhl4408aoxDnqgp4QGudACQBdzs+k2Vui4tVOTBQa90e6AAMU0olAS8Ar2itmwO5wK2Ox98K5Dq2v+J4nBAXor8Ce2rcljktLgUDtNYdtNZdHLdl/0NckCSYdGHoBhzQWqdorSuAT4DLz/OYhDgrrfUqIOe0zZcD7zl+fg8YW2P7+9qwDghQSkX+OSMVwnVa6xNa6y2OnwsxDlQaI3NbXKQcc7PIcdPiuGhgIPCZY/vpc7p6rn8GDFJKqT9puEK4RCkVBYwEZjluK2ROi0uT7H+IC5IEky4MjYHUGrfTHNuEuBiFa61POH5OB8IdP8s8FxcdRylER2A9MrfFRcxRDrQNyACWAgeBPK11leMhNeetc0477s8Hgv/cEQtxVv8GHgbsjtvByJwWFz8NLFFKbVZKTXZsk/0PcUFyO98DEEJcurTWWiklS0aKi5JSygdYCNyrtS6oeRJb5ra42GitbUAHpVQA8AUQf56HJMRvppQaBWRorTcrpfqf7/EI8QfqrbU+ppQKA5YqpfbWvFP2P8SFRDKTLgzHgOgat6Mc24S4GJ2sTrF1XGc4tss8FxcNpZQFI5D0odb6c8dmmdvioqe1zgOWAz0wSiKqTyzWnLfOOe243x/I/pOHKsSZ9ALGKKUOY7SHGAjMROa0uMhprY85rjMwAv/dkP0PcYGSYNKFYSPQwrEChRUYD3x9nsckxG/1NTDJ8fMk4Ksa2290rDyRBOTXSNkV4oLh6KMxG9ijtX65xl0yt8VFSSkV6shIQinlCVyG0QtsOTDO8bDT53T1XB8H/KS1ljPh4oKhtX5Uax2ltW6Csd/8k9b6emROi4uYUspbKeVb/TMwBNiJ7H+IC5SSz9ELg1JqBEbttxmYo7V+9jwPSYizUkp9DPQHQoCTwJPAl8ACIAY4Alyjtc5xHKD/H8bqbyXAzVrrTedj3EKciVKqN/AzsINTvTgew+ibJHNbXHSUUu0wmraaMU4kLtBaP6OUisPI6ggCtgITtdblSikP4AOMfmE5wHitdcr5Gb0QZ+Yoc3tQaz1K5rS4mDnm7xeOm27AR1rrZ5VSwcj+h7gASTBJCCGEEEIIIYQQQrhMytyEEEIIIYQQQgghhMskmCSEEEIIIYQQQgghXCbBJCGEEEIIIYQQQgjhMgkmCSGEEEIIIYQQQgiXSTBJCCGEEEIIIYQQQrhMgklCCCGEEEIIIYQQwmVu53sAQgghhBAXCqWUAsYB1wGdgDDABpwETgAbgJ+BH7XWBTWedy8QAHyptd72Z49bCCGEEOLPpLTW53sMQgghhBDnnVIqAPgS6FdjcxVQAPhR+yTczVrrd2s89zAQe/p2IYQQQohLkZS5CSGEEEIY3scIJNmAl4CWgLvWOhjwBNoDfwOSz9sIhRBCCCEuAFLmJoQQQoj/eUqpFsBox81pWuvna96vta4CtjsuM5RSnn/yEIUQQgghLhiSmSSEEEIIAR1q/PzV2R6stS4FUEo9pZTSGCVuAHOVUrrmpb7nK6VGKqUWKqWOKaXKlVK5SqlVSqm7lFLWBp6zwvGaTymlrEqpR5RS25VSxY7nL1VKDT/H31sIIYQQ4pxJZpIQQgghRG1RwB4XH1uE0Zw7FOMkXQFQ2tCDHRlN72M0+a5WAPgDfRyXG5VSI7TWuQ28jBVY5nhslWMMAcBgYLBS6mmt9VMujl8IIYQQ4pxJZpIQQgghBGwEqrOIXlJKtXTlSVrrF7XWEUCqY9NftdYRNS+nPeVtjEBSCnA94K+19ge8gMsd25OAOWd42ylAN+BOwFdrHQjEAJ857n9SKTXGlfELIYQQQvwWspqbEEIIIQSglHobuN1xUwPbgLXAZmADsEs3sOPkympuSqk+wCogA+iitU6t5zFRwF7AG+iotd5W474VnFpp7lat9ZzTnmsClgN9HWNte9ZfWgghhBDiN5DMJCGEEEIIwxTgH0AxoICOjm2zgR1AulLqZaVU+G98/Vsd1x/WF0gC0FqnYQSEAIY28DqpwNx6nmsHpjtutlFKJf7GcQohhBBCnJEEk4QQQgghMFZs01o/ATQGbgBmAclAheMhYcB9wE6lVLff8Ba9HNe3KqXSG7pg9D6CU029T7eioQwp4GeMPkoAXX7DGIUQQgghzkoacAshhBBC1KC1zgfmOS4opTyA3sA9wGggBFiolGqhtS47h5du5Lj2c1zOxquB7ccaeoLWukwplQ2EYwS/hBBCCCH+cJKZJIQQQghxBlrrMq31Mq31GOA9x+YoYNg5vpTZcX2X1lq5cLnpj/odhBBCCCH+SBJMEkIIIYRw3ds1fm51js9Nd1w3VL7mqsYN3aGUcgeCHTczfuf7CCGEEELUS4JJQgghhBCuK6rxc3mNn+2Oa3WG5/7iuB71O8fQTynV0Pv04VQbg02/832EEEIIIeolwSQhhBBC/M9TSjVVSrV04aGTavy8pcbPBY7rgDM8tzqrqa1S6q6zjMdbKWVt4O6Y08ZR/RwT8Jjj5m6t9Y4zvYcQQgghxG8lwSQhhBBCCGgD7FFKfauUulEp1aT6DqWURSnVUSk1F7jfsXkDsLrG83c6rscppQLrewOt9UpgruPm60qpV5RScTXex10plaSUmgEcoeEG2vnAG0qp2x3NwVFKRQMfAwMcj5nm0m8thBBCCPEbqIZXlhVCCCGE+N+glBoK/HDa5gqMsrZAapevbQFGa62P13h+X2CF43E2jH5FFQBa6yY1HmcFXgduq/F6RUAl4E/tE31RWutjNZ67AugHPIdRztbb8bzqMVabrrV+3JXfWwghhBDit5DMJCGEEEL8z9NaLwZaAH8FPgX2YPRECgBKgF+BBcB4oGvNQJLj+auAkcAyIA8Ix2i0HXva4yq01rcDPYF3gYMYq7z5YASgVgDPAO1qBpJOUwEMwihp2we4Y2Qr/QiMlECSEEIIIf7bJDNJCCGEEOIiUCMz6Wmt9VPndzRCCCGE+F8mmUlC+xCHOgAAAKFJREFUCCGEEEIIIYQQwmUSTBJCCCGEEEIIIYQQLpNgkhBCCCGEEEIIIYRwmQSThBBCCCGEEEIIIYTLpAG3EEIIIYQQQgghhHCZZCYJIYQQQgghhBBCCJdJMEkIIYQQQgghhBBCuEyCSUIIIYQQQgghhBDCZRJMEkIIIYQQQgghhBAuk2CSEEIIIYQQQgghhHCZBJOEEEIIIYQQQgghhMv+H7k8tzcJbC4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760" y="4283075"/>
            <a:ext cx="7202508" cy="38248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450" y="4283075"/>
            <a:ext cx="7541670" cy="39347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4636366" y="8793342"/>
            <a:ext cx="30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Loss Graph 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3785850" y="8793342"/>
            <a:ext cx="30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ACC Graph </a:t>
            </a:r>
            <a:endParaRPr lang="ko-KR" altLang="en-US" sz="24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491" y="140253"/>
            <a:ext cx="3454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03. </a:t>
            </a:r>
            <a:r>
              <a:rPr lang="en-US" altLang="ko-KR" sz="7200" spc="-325" dirty="0">
                <a:latin typeface="나눔고딕OTF ExtraBold"/>
              </a:rPr>
              <a:t>Experiments</a:t>
            </a:r>
            <a:endParaRPr b="0" spc="-19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>
                <a:latin typeface="나눔고딕OTF ExtraBold"/>
              </a:rPr>
              <a:t>Experiment in progress</a:t>
            </a:r>
            <a:endParaRPr lang="ko-KR" altLang="en-US" sz="4350" b="1" spc="-325" dirty="0">
              <a:latin typeface="나눔고딕OTF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4D14117-1C84-4F7B-999C-1F408005E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89614"/>
              </p:ext>
            </p:extLst>
          </p:nvPr>
        </p:nvGraphicFramePr>
        <p:xfrm>
          <a:off x="5251450" y="3712410"/>
          <a:ext cx="9718534" cy="4931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734">
                  <a:extLst>
                    <a:ext uri="{9D8B030D-6E8A-4147-A177-3AD203B41FA5}">
                      <a16:colId xmlns:a16="http://schemas.microsoft.com/office/drawing/2014/main" val="4041607458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983498914"/>
                    </a:ext>
                  </a:extLst>
                </a:gridCol>
              </a:tblGrid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/>
                        <a:t>Tensorflow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46662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GPU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NVIDIA Tesla </a:t>
                      </a:r>
                      <a:r>
                        <a:rPr lang="en-US" altLang="ko-KR" sz="2400" b="1" dirty="0" smtClean="0"/>
                        <a:t>P100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624758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Backbone CNN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DenseNet</a:t>
                      </a:r>
                      <a:r>
                        <a:rPr lang="en-US" altLang="ko-KR" sz="2400" b="1" baseline="0" dirty="0" smtClean="0"/>
                        <a:t>121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236195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Pre-trained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ImageNet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096722"/>
                  </a:ext>
                </a:extLst>
              </a:tr>
              <a:tr h="964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Optimizer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Adam, </a:t>
                      </a:r>
                      <a:r>
                        <a:rPr lang="en-US" altLang="ko-KR" sz="2400" b="1" dirty="0" smtClean="0"/>
                        <a:t>learning </a:t>
                      </a:r>
                      <a:r>
                        <a:rPr lang="en-US" altLang="ko-KR" sz="2400" b="1" dirty="0"/>
                        <a:t>rate </a:t>
                      </a:r>
                      <a:r>
                        <a:rPr lang="en-US" altLang="ko-KR" sz="2400" b="1" dirty="0" smtClean="0"/>
                        <a:t>= </a:t>
                      </a:r>
                      <a:r>
                        <a:rPr lang="en-US" altLang="ko-KR" sz="24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0.0005, </a:t>
                      </a:r>
                      <a:r>
                        <a:rPr lang="en-US" altLang="ko-KR" sz="2400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Weight_decay</a:t>
                      </a:r>
                      <a:r>
                        <a:rPr lang="en-US" altLang="ko-KR" sz="2400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0.00001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31080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Epochs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10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59272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491" y="140253"/>
            <a:ext cx="3454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4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121461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90" dirty="0"/>
              <a:t>04. </a:t>
            </a:r>
            <a:r>
              <a:rPr lang="en-US" altLang="ko-KR" sz="7200" spc="-325" dirty="0">
                <a:latin typeface="나눔고딕OTF ExtraBold"/>
              </a:rPr>
              <a:t>Conclusion</a:t>
            </a:r>
            <a:endParaRPr b="0" spc="-19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2911475"/>
            <a:ext cx="12564686" cy="7530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2850" y="2010197"/>
            <a:ext cx="420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결과적으로 최종 순위 </a:t>
            </a:r>
            <a:r>
              <a:rPr lang="en-US" altLang="ko-KR" sz="2800" b="1" dirty="0" smtClean="0"/>
              <a:t>5</a:t>
            </a:r>
            <a:r>
              <a:rPr lang="ko-KR" altLang="en-US" sz="2800" b="1" dirty="0" smtClean="0"/>
              <a:t>등</a:t>
            </a:r>
            <a:endParaRPr lang="en-US" altLang="ko-KR" sz="2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491" y="140253"/>
            <a:ext cx="3454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77</Words>
  <Application>Microsoft Office PowerPoint</Application>
  <PresentationFormat>사용자 지정</PresentationFormat>
  <Paragraphs>30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2021 Ego-Vision  손동작 인식 AI 경진대회</vt:lpstr>
      <vt:lpstr>01. Introduction</vt:lpstr>
      <vt:lpstr>02. Method</vt:lpstr>
      <vt:lpstr>03. Experiments</vt:lpstr>
      <vt:lpstr>04.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dc:creator>이상민</dc:creator>
  <cp:lastModifiedBy>이상민</cp:lastModifiedBy>
  <cp:revision>275</cp:revision>
  <dcterms:created xsi:type="dcterms:W3CDTF">2021-10-14T17:41:36Z</dcterms:created>
  <dcterms:modified xsi:type="dcterms:W3CDTF">2021-11-26T04:35:57Z</dcterms:modified>
  <cp:version>1000.0000.01</cp:version>
</cp:coreProperties>
</file>