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000663" cy="25199975"/>
  <p:notesSz cx="6858000" cy="9144000"/>
  <p:defaultTextStyle>
    <a:defPPr>
      <a:defRPr lang="ko-KR"/>
    </a:defPPr>
    <a:lvl1pPr marL="0" algn="l" defTabSz="2356317" rtl="0" eaLnBrk="1" latinLnBrk="1" hangingPunct="1">
      <a:defRPr sz="4638" kern="1200">
        <a:solidFill>
          <a:schemeClr val="tx1"/>
        </a:solidFill>
        <a:latin typeface="+mn-lt"/>
        <a:ea typeface="+mn-ea"/>
        <a:cs typeface="+mn-cs"/>
      </a:defRPr>
    </a:lvl1pPr>
    <a:lvl2pPr marL="1178159" algn="l" defTabSz="2356317" rtl="0" eaLnBrk="1" latinLnBrk="1" hangingPunct="1">
      <a:defRPr sz="4638" kern="1200">
        <a:solidFill>
          <a:schemeClr val="tx1"/>
        </a:solidFill>
        <a:latin typeface="+mn-lt"/>
        <a:ea typeface="+mn-ea"/>
        <a:cs typeface="+mn-cs"/>
      </a:defRPr>
    </a:lvl2pPr>
    <a:lvl3pPr marL="2356317" algn="l" defTabSz="2356317" rtl="0" eaLnBrk="1" latinLnBrk="1" hangingPunct="1">
      <a:defRPr sz="4638" kern="1200">
        <a:solidFill>
          <a:schemeClr val="tx1"/>
        </a:solidFill>
        <a:latin typeface="+mn-lt"/>
        <a:ea typeface="+mn-ea"/>
        <a:cs typeface="+mn-cs"/>
      </a:defRPr>
    </a:lvl3pPr>
    <a:lvl4pPr marL="3534476" algn="l" defTabSz="2356317" rtl="0" eaLnBrk="1" latinLnBrk="1" hangingPunct="1">
      <a:defRPr sz="4638" kern="1200">
        <a:solidFill>
          <a:schemeClr val="tx1"/>
        </a:solidFill>
        <a:latin typeface="+mn-lt"/>
        <a:ea typeface="+mn-ea"/>
        <a:cs typeface="+mn-cs"/>
      </a:defRPr>
    </a:lvl4pPr>
    <a:lvl5pPr marL="4712635" algn="l" defTabSz="2356317" rtl="0" eaLnBrk="1" latinLnBrk="1" hangingPunct="1">
      <a:defRPr sz="4638" kern="1200">
        <a:solidFill>
          <a:schemeClr val="tx1"/>
        </a:solidFill>
        <a:latin typeface="+mn-lt"/>
        <a:ea typeface="+mn-ea"/>
        <a:cs typeface="+mn-cs"/>
      </a:defRPr>
    </a:lvl5pPr>
    <a:lvl6pPr marL="5890793" algn="l" defTabSz="2356317" rtl="0" eaLnBrk="1" latinLnBrk="1" hangingPunct="1">
      <a:defRPr sz="4638" kern="1200">
        <a:solidFill>
          <a:schemeClr val="tx1"/>
        </a:solidFill>
        <a:latin typeface="+mn-lt"/>
        <a:ea typeface="+mn-ea"/>
        <a:cs typeface="+mn-cs"/>
      </a:defRPr>
    </a:lvl6pPr>
    <a:lvl7pPr marL="7068952" algn="l" defTabSz="2356317" rtl="0" eaLnBrk="1" latinLnBrk="1" hangingPunct="1">
      <a:defRPr sz="4638" kern="1200">
        <a:solidFill>
          <a:schemeClr val="tx1"/>
        </a:solidFill>
        <a:latin typeface="+mn-lt"/>
        <a:ea typeface="+mn-ea"/>
        <a:cs typeface="+mn-cs"/>
      </a:defRPr>
    </a:lvl7pPr>
    <a:lvl8pPr marL="8247111" algn="l" defTabSz="2356317" rtl="0" eaLnBrk="1" latinLnBrk="1" hangingPunct="1">
      <a:defRPr sz="4638" kern="1200">
        <a:solidFill>
          <a:schemeClr val="tx1"/>
        </a:solidFill>
        <a:latin typeface="+mn-lt"/>
        <a:ea typeface="+mn-ea"/>
        <a:cs typeface="+mn-cs"/>
      </a:defRPr>
    </a:lvl8pPr>
    <a:lvl9pPr marL="9425269" algn="l" defTabSz="2356317" rtl="0" eaLnBrk="1" latinLnBrk="1" hangingPunct="1">
      <a:defRPr sz="46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" d="100"/>
          <a:sy n="30" d="100"/>
        </p:scale>
        <p:origin x="3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B93-584E-4895-9071-5EE6635B91F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D9AD-874A-4154-B112-770EE421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B93-584E-4895-9071-5EE6635B91F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D9AD-874A-4154-B112-770EE421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0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B93-584E-4895-9071-5EE6635B91F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D9AD-874A-4154-B112-770EE421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6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B93-584E-4895-9071-5EE6635B91F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D9AD-874A-4154-B112-770EE421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B93-584E-4895-9071-5EE6635B91F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D9AD-874A-4154-B112-770EE421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B93-584E-4895-9071-5EE6635B91F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D9AD-874A-4154-B112-770EE421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3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B93-584E-4895-9071-5EE6635B91F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D9AD-874A-4154-B112-770EE421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2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B93-584E-4895-9071-5EE6635B91F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D9AD-874A-4154-B112-770EE421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5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B93-584E-4895-9071-5EE6635B91F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D9AD-874A-4154-B112-770EE421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3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B93-584E-4895-9071-5EE6635B91F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D9AD-874A-4154-B112-770EE421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B93-584E-4895-9071-5EE6635B91F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D9AD-874A-4154-B112-770EE421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3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2EB93-584E-4895-9071-5EE6635B91F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D9AD-874A-4154-B112-770EE421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" y="3162"/>
            <a:ext cx="17993650" cy="2519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1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2020-06-09T14:02:03Z</dcterms:created>
  <dcterms:modified xsi:type="dcterms:W3CDTF">2020-06-10T07:38:02Z</dcterms:modified>
</cp:coreProperties>
</file>