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A8738-525F-4508-B03C-AE8BE06B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A3D38-2E05-4D40-9AFF-D375BB22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23B4D-EFE0-4803-9050-BDEEEA33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211CB-2EC6-4F8B-8204-FEA80CA2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7295F-B302-48D8-A596-90EF82D7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E652-010F-4178-B4F3-46F5F82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7419D-F4F5-4BCB-BCD8-ACC2607D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50A7D-56A9-4CAF-9470-170D46A2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435FD-2262-4732-B1BC-E6DF1D64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68615-C487-4A2D-B853-1D7DCD3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0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F1335-6AA7-41B4-B215-2FA771762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35657-3DE9-46D9-A754-DB7616D4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C03DE-2A45-464A-BFF2-C7E134DA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EE7DC-17A8-4703-AEFF-1B7E1D1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E7646-DEB8-4482-B44B-F31F3684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37B8-0CFC-4CBE-833F-B0F4896B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DE55-108B-4006-97FD-96CAEB81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203FC-3984-4B1A-A57F-5F05F63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7E4E0-B92D-4CB1-96EA-F72CDFB4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3202-41C4-4181-9B17-044CFCF0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05598-FCAE-482D-B556-2945DDD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BCAA-9748-4E2F-971D-CD5C64F9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425B9-76EB-421E-B4DA-BD44B4E6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1A3C1-AE49-4E22-A928-F4C85064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21E8-DE88-4064-B63D-8DF8E5BF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C0381-75F2-4FDF-9F6A-A6EBB004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9B17C-546D-484C-B697-90DE1C858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5E819-677E-4918-B4EC-D1BEFFAA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D964C-4825-4A91-8AAF-B8C5238E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3B1E8-E952-4363-8F90-C0C9C54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EF2CC-8D21-4266-B8E5-9E9DDBA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B7EC-ED61-4A9A-84AB-11F31517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1B77-8114-4B1D-AE50-D830A4F1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FBC60-11EA-4286-8AB1-FB993E639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5CA70-A401-4B84-9E71-3F5C47B0D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95414-2922-4A99-ABDE-5C08DDCE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65F7ED-C6A5-405F-9855-8DF666D8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E427D-BF79-4E72-B2F0-B9B50752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2F5B59-FF4F-45A7-ABE4-4D0AC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ACC5C-5CD9-493E-A8C5-6438ED03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815A5-C1AF-47D0-A330-191C575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711790-A902-449E-9B36-F193136C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300B6-829B-4035-9309-7D84A65E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787C2-AFF7-4465-B417-AE79ABC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5626E-2D82-47A2-BD1D-07ABEF9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374A3-E794-4C6C-B52B-3B1A7855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D97FA-5FB9-4701-ADAA-9F32F2C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28A78-589D-4131-A786-4C7465EE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145D3-DA37-4583-823A-B4A79DA7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9FA0B-D8B8-40EE-B88D-7D44E11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D062C-443B-4D97-87FD-3B0D9169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100D9-F399-40D3-A8C1-256298A5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A181-5840-4C80-9F5E-8FD6438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F05B3-D353-44CA-A696-E1DDB488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B9A9E-84B1-4F8F-A62A-EC242EF1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7C29E-8033-4746-A0C9-378A6DD0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C828-DA35-44A1-954A-8DA7FCB6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04963-5D18-41C3-BA4D-E6BE113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20C28-3C01-4B8F-A16B-766BF97C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A2C92-0ADA-45D8-BC1F-0FECDCCF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CE66B-2CC5-4000-9BAB-AEDE2F654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B856-61F9-4288-9ADB-4BE848C40CA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AFC3C-3789-49FA-AEBA-98BF3CE91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23180-02D3-4441-859A-37627783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9EB1-652F-40FC-9B66-021C997A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6C641A-A706-46DE-B7BC-9632113D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63" y="1674016"/>
            <a:ext cx="1621616" cy="1621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726A2D-FBDC-42FE-9F47-843B7D678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5" y="1659728"/>
            <a:ext cx="1621616" cy="16216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E5787-3036-4F19-9100-9045076E8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27" y="1659728"/>
            <a:ext cx="1621616" cy="1621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5D13-C8DE-4AE4-804B-017545AB5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48" y="1659728"/>
            <a:ext cx="1621616" cy="16216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734733-DBB4-4134-B786-4AEC9E22C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0" y="1659729"/>
            <a:ext cx="1621616" cy="16216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02B6B2-2CB8-4530-887E-CB69E9FA8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63" y="3345649"/>
            <a:ext cx="1621616" cy="16216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236DA4-6AE4-45B1-A053-12BBC478A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29" y="3357556"/>
            <a:ext cx="1621616" cy="16216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8E051D-ED31-44C9-9953-834E157BF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57" y="3357556"/>
            <a:ext cx="1621616" cy="16216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43FADD-9854-4ED0-AF98-3153608C10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78" y="3345650"/>
            <a:ext cx="1621616" cy="16216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17B6FF-589A-4BA6-83FE-B8FF1E843F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60" y="3345651"/>
            <a:ext cx="1621616" cy="162161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4FCDBD-AD20-4577-911D-335395FCCA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63" y="5043490"/>
            <a:ext cx="1621616" cy="16216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3061EA7-B6C4-4BBC-ADCE-842D64675F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27" y="5036358"/>
            <a:ext cx="1621617" cy="162161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30D5347-FBA1-445C-9F2E-D147B3A0F1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57" y="5043490"/>
            <a:ext cx="1615310" cy="16153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CFAF92D-62F0-4946-BF80-698E180FDA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78" y="5043490"/>
            <a:ext cx="1621616" cy="161531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4BABC5C-9943-41B7-9D45-1761932E1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9" y="5043490"/>
            <a:ext cx="1621616" cy="162161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3B72D2E-22B4-40EF-AB0C-EB2F131695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5" y="34799"/>
            <a:ext cx="1582013" cy="15820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B411D73-A544-4522-A5F1-6CC8CD15E1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96" y="12259"/>
            <a:ext cx="1615310" cy="161531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E3DBEE2-FC20-41A1-B21A-9A0520FDCA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78" y="0"/>
            <a:ext cx="1621616" cy="162161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5565DED-C0A5-4499-9DD6-5078B50E56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60" y="2"/>
            <a:ext cx="1621616" cy="16216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F4D52BF-D604-4997-8717-60AF4E3F98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66" y="1502"/>
            <a:ext cx="1582013" cy="1582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F76EA6-DF42-45FB-8A8D-47B0E75F46E7}"/>
              </a:ext>
            </a:extLst>
          </p:cNvPr>
          <p:cNvSpPr txBox="1"/>
          <p:nvPr/>
        </p:nvSpPr>
        <p:spPr>
          <a:xfrm>
            <a:off x="1484547" y="7223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BDFF4-7961-4625-A506-EDEE312EC022}"/>
              </a:ext>
            </a:extLst>
          </p:cNvPr>
          <p:cNvSpPr txBox="1"/>
          <p:nvPr/>
        </p:nvSpPr>
        <p:spPr>
          <a:xfrm>
            <a:off x="87448" y="228587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 </a:t>
            </a:r>
            <a:r>
              <a:rPr lang="ko-KR" altLang="en-US" dirty="0"/>
              <a:t>이용하여 제거 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CE33DE-3921-49E4-B21B-27691DC3FDEC}"/>
              </a:ext>
            </a:extLst>
          </p:cNvPr>
          <p:cNvSpPr txBox="1"/>
          <p:nvPr/>
        </p:nvSpPr>
        <p:spPr>
          <a:xfrm>
            <a:off x="127843" y="3983840"/>
            <a:ext cx="27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Shadow matte </a:t>
            </a:r>
            <a:r>
              <a:rPr lang="ko-KR" altLang="en-US" dirty="0"/>
              <a:t>제거 결과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4E315-8997-4C2A-9B67-460DA4145D89}"/>
              </a:ext>
            </a:extLst>
          </p:cNvPr>
          <p:cNvSpPr txBox="1"/>
          <p:nvPr/>
        </p:nvSpPr>
        <p:spPr>
          <a:xfrm>
            <a:off x="1214679" y="5662500"/>
            <a:ext cx="16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Shadow matte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6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D81F27-E19F-4934-9B87-0668B570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1550166"/>
            <a:ext cx="4705350" cy="232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6FC2C4-99EB-442B-B640-BBC1E40DAD9A}"/>
              </a:ext>
            </a:extLst>
          </p:cNvPr>
          <p:cNvSpPr txBox="1"/>
          <p:nvPr/>
        </p:nvSpPr>
        <p:spPr>
          <a:xfrm>
            <a:off x="1666913" y="62603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Deshadownet</a:t>
            </a:r>
            <a:r>
              <a:rPr lang="en-US" altLang="ko-KR" dirty="0"/>
              <a:t>(2017)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46D98-6781-4B36-B0C1-9E79758A8FDD}"/>
                  </a:ext>
                </a:extLst>
              </p:cNvPr>
              <p:cNvSpPr txBox="1"/>
              <p:nvPr/>
            </p:nvSpPr>
            <p:spPr>
              <a:xfrm>
                <a:off x="2040799" y="4093343"/>
                <a:ext cx="1468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ns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46D98-6781-4B36-B0C1-9E79758A8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99" y="4093343"/>
                <a:ext cx="146847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C3846F-FB61-4E3A-BDA6-7CACE511C110}"/>
                  </a:ext>
                </a:extLst>
              </p:cNvPr>
              <p:cNvSpPr/>
              <p:nvPr/>
            </p:nvSpPr>
            <p:spPr>
              <a:xfrm>
                <a:off x="1445251" y="4806005"/>
                <a:ext cx="26595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shadow image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shadow matte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ns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shadow-free image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C3846F-FB61-4E3A-BDA6-7CACE511C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51" y="4806005"/>
                <a:ext cx="2659574" cy="923330"/>
              </a:xfrm>
              <a:prstGeom prst="rect">
                <a:avLst/>
              </a:prstGeom>
              <a:blipFill>
                <a:blip r:embed="rId4"/>
                <a:stretch>
                  <a:fillRect t="-3289" r="-137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2322A61-766D-4C04-8F39-559123A27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463" y="2325177"/>
            <a:ext cx="6397425" cy="27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C0547C-B020-45D0-822D-55EB919FFA2A}"/>
              </a:ext>
            </a:extLst>
          </p:cNvPr>
          <p:cNvSpPr/>
          <p:nvPr/>
        </p:nvSpPr>
        <p:spPr>
          <a:xfrm>
            <a:off x="2702103" y="359596"/>
            <a:ext cx="2208944" cy="15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 (Rough prediction)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83C97-16F9-4472-A154-6AE86CBD3771}"/>
              </a:ext>
            </a:extLst>
          </p:cNvPr>
          <p:cNvSpPr/>
          <p:nvPr/>
        </p:nvSpPr>
        <p:spPr>
          <a:xfrm>
            <a:off x="6695326" y="359595"/>
            <a:ext cx="3041151" cy="15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U-net</a:t>
            </a:r>
            <a:r>
              <a:rPr lang="en-US" altLang="ko-KR" dirty="0">
                <a:solidFill>
                  <a:srgbClr val="FF0000"/>
                </a:solidFill>
              </a:rPr>
              <a:t>(shadow matte)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264398-EA1D-4A41-95F4-18C886FD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64" y="696931"/>
            <a:ext cx="894707" cy="8947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30F897-1AA5-4268-9877-F339F287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79" y="696931"/>
            <a:ext cx="904982" cy="89470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2C06F8E-4FD6-4CD9-B5F1-CA2D531F2F9F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195671" y="1144285"/>
            <a:ext cx="506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6A9A6A-5607-45F2-A4AB-E5972C8CFA9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911047" y="1144285"/>
            <a:ext cx="506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121366-BBEB-46D7-B67A-342BB35348AA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322461" y="1144284"/>
            <a:ext cx="37286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6FEBB3-BA0F-4F81-8630-890BB0706472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16200000" flipH="1">
            <a:off x="4813443" y="-1473487"/>
            <a:ext cx="337335" cy="6467584"/>
          </a:xfrm>
          <a:prstGeom prst="bentConnector3">
            <a:avLst>
              <a:gd name="adj1" fmla="val 1677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94219F62-170C-4D48-9FD2-CBAED241C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51" y="741236"/>
            <a:ext cx="806096" cy="80609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8F33DB-2F08-480D-A751-DE95A598884D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9736477" y="1144284"/>
            <a:ext cx="4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359BDE-8FC9-4E60-A45F-381C5114FD63}"/>
                  </a:ext>
                </a:extLst>
              </p:cNvPr>
              <p:cNvSpPr txBox="1"/>
              <p:nvPr/>
            </p:nvSpPr>
            <p:spPr>
              <a:xfrm>
                <a:off x="3798382" y="2249775"/>
                <a:ext cx="3238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ns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359BDE-8FC9-4E60-A45F-381C5114F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82" y="2249775"/>
                <a:ext cx="3238194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D2C6F0A-3632-4764-B5EB-14085DA62C78}"/>
                  </a:ext>
                </a:extLst>
              </p:cNvPr>
              <p:cNvSpPr/>
              <p:nvPr/>
            </p:nvSpPr>
            <p:spPr>
              <a:xfrm>
                <a:off x="4334061" y="2570276"/>
                <a:ext cx="2659574" cy="1666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shadow image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shadow matte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ns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shadow-free image</a:t>
                </a:r>
                <a:endParaRPr lang="ko-KR" altLang="en-US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D2C6F0A-3632-4764-B5EB-14085DA62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61" y="2570276"/>
                <a:ext cx="2659574" cy="1666931"/>
              </a:xfrm>
              <a:prstGeom prst="rect">
                <a:avLst/>
              </a:prstGeom>
              <a:blipFill>
                <a:blip r:embed="rId6"/>
                <a:stretch>
                  <a:fillRect r="-1147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2F485-3DCE-4C4C-9E16-55E8DDECE4BA}"/>
              </a:ext>
            </a:extLst>
          </p:cNvPr>
          <p:cNvSpPr/>
          <p:nvPr/>
        </p:nvSpPr>
        <p:spPr>
          <a:xfrm>
            <a:off x="4559376" y="4783956"/>
            <a:ext cx="2208944" cy="15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33B90D-F623-4F17-9A72-44D9A3AEA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1" y="4557708"/>
            <a:ext cx="894707" cy="8947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3396A-DC19-4A0C-BFF9-71C1A1E2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1" y="5568645"/>
            <a:ext cx="894707" cy="894707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D67967-9E75-48CB-98AA-C026A8DA1B7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05328" y="5005062"/>
            <a:ext cx="858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388BA8-4E92-4F88-8FE0-FCDE05A3DEB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05328" y="6015999"/>
            <a:ext cx="892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535966A-470F-47AA-9208-0D4424D98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62" y="5107167"/>
            <a:ext cx="922955" cy="92295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8553D4-3403-4C89-A454-1C089AF367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6768320" y="5568645"/>
            <a:ext cx="730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heejin</dc:creator>
  <cp:lastModifiedBy>yoon heejin</cp:lastModifiedBy>
  <cp:revision>9</cp:revision>
  <dcterms:created xsi:type="dcterms:W3CDTF">2020-02-10T00:10:47Z</dcterms:created>
  <dcterms:modified xsi:type="dcterms:W3CDTF">2020-02-10T07:25:38Z</dcterms:modified>
</cp:coreProperties>
</file>