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94845-D5FE-469F-AC03-631BA91EB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F9F7FE-4FB1-4798-9F99-6E42F9409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D2BC8-A051-43A6-B1AB-791D877D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18FBE-61D2-470B-878B-47529074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D46CA-8E69-4699-90F5-1E93E3B4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3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0AB9D-1BE3-4DFA-B4AC-AF37F947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767E20-5CA0-44D3-97FA-5EFBEC020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912B3-CF40-4CC9-9B50-FE3E8483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BD47C-A353-4409-A992-F115034E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19F14-55ED-4220-A738-1370F05B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45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A5FE05-122A-41E9-9952-E961DD194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2290DA-128D-4F10-826B-AB5D5C1A9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977F7-AEEA-4CA0-88A6-1CB331AB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06074-5953-4295-A156-1E6395F0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7B830-DFDC-4D77-803A-EDF12D4D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38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A93F-8F19-4E29-BBA1-2C9665F3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584F5-4E31-4485-81E4-59E2BCA2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37D1B-11D2-4C98-8F7B-91EB72A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A39DC-5A30-48DA-AAD0-929FFF34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B325B-5383-4EC7-9147-D2E3E5D4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37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E15F8-47E1-47E7-A113-1892692C9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71E55-80D1-4236-90F1-4344AC7B7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063CC-79B3-4FC2-8D1E-F49CAEEB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9876F-0A94-437D-BE5D-FAAC6798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8E3EC-04C7-4647-AFBC-28DAE5D0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94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68628-882E-4390-B572-22A3BB0B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5B3DA-7664-45DA-BDA0-482E9AB80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3CD75D-9228-4D7D-9C8F-99973213E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D934A-6B2C-4209-86CA-D5DCD0D8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28FD94-FC26-40F2-AC14-E23B5C60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EB182-1950-4736-AFA0-676B4524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5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13AB5-60B4-4796-BBB9-8DDDF888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3D53D-A980-43FD-A2A4-AE541E328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D9EAAD-4C91-45DA-910E-354DB2B14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B5FB6C-3FA6-4673-B475-A806806BF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551BAF-0E70-40C6-8D94-187674A00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D126DA-52B0-47B9-87F1-08D1C22B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8B5DB3-A16F-49FC-9804-26AB6ED9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4E6F1B-CDC4-462C-90AC-5F5EF2C1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4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D021D-D69E-44CA-929D-0A592296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E47F86-2210-4A07-9CAD-BD4007D6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7F766A-FEE3-4081-AEE7-E77FC743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E419D-B4E8-4918-AF8B-F6BFC746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9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6D7391-CA07-4185-80F4-BD06044C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EB21F9-0406-42B0-A256-35082E98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7E0ABE-D779-4A36-8B66-5583F644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3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CE66E-DDCD-4B27-AEDD-FDFE2821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EE430-24E3-451B-9E34-887B62E5A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CE280D-2436-456A-BD23-89C08DD83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23A63B-7262-448E-BFBE-4B26B1BE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CDAC01-78AC-4694-8472-09587D46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2FC971-A1D7-4D64-AED9-BE5A66B8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34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F6B5F-88A3-4A0D-9B89-E37BFF84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0E07EB-896C-4128-88E2-F6C53A6F9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0A0A1-0B1E-495C-A093-A6545CC1F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93E0F8-9DDE-498E-BC92-96744F03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B7869-6E4D-47F2-A01B-AD8FA95F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BA5C47-CCB2-4DE8-9CFE-7FBADBDD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55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75722F-0843-473E-8D14-7C6B4C09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0EA913-C5B9-444A-8C36-E8B1A6193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C383E-3D47-4B55-8BE1-E8256D4E7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5823-6D3E-43B9-AFE4-78648C97BF5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60833-7EE6-4214-9AE6-A5DF1D871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61D68-96C4-41D9-A8E9-C2E7B3F03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8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23EBB-54EC-4AE7-8D2B-68C885B79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457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r>
              <a:rPr lang="ko-KR" altLang="en-US" dirty="0"/>
              <a:t> </a:t>
            </a:r>
            <a:r>
              <a:rPr lang="en-US" altLang="ko-KR" dirty="0"/>
              <a:t>programming paper review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48274D-A46C-4204-BF94-C6DE953F5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27168"/>
            <a:ext cx="9144000" cy="735676"/>
          </a:xfrm>
        </p:spPr>
        <p:txBody>
          <a:bodyPr>
            <a:normAutofit lnSpcReduction="10000"/>
          </a:bodyPr>
          <a:lstStyle/>
          <a:p>
            <a:r>
              <a:rPr lang="en-US" altLang="ko-KR" b="1" i="0" dirty="0" err="1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DeepGBM</a:t>
            </a:r>
            <a:r>
              <a:rPr lang="en-US" altLang="ko-KR" b="1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: A Deep Learning Framework Distilled by GBDT for Online Prediction Tasks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F97F9-E5E6-450B-9715-3D42FCD23E8C}"/>
              </a:ext>
            </a:extLst>
          </p:cNvPr>
          <p:cNvSpPr txBox="1"/>
          <p:nvPr/>
        </p:nvSpPr>
        <p:spPr>
          <a:xfrm>
            <a:off x="6603077" y="4463935"/>
            <a:ext cx="4064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소속 </a:t>
            </a:r>
            <a:r>
              <a:rPr lang="en-US" altLang="ko-KR" dirty="0"/>
              <a:t>: Smart</a:t>
            </a:r>
            <a:r>
              <a:rPr lang="ko-KR" altLang="en-US" dirty="0"/>
              <a:t> </a:t>
            </a:r>
            <a:r>
              <a:rPr lang="en-US" altLang="ko-KR" dirty="0"/>
              <a:t>I.O.T</a:t>
            </a:r>
            <a:r>
              <a:rPr lang="ko-KR" altLang="en-US" dirty="0"/>
              <a:t> </a:t>
            </a:r>
            <a:r>
              <a:rPr lang="en-US" altLang="ko-KR" dirty="0"/>
              <a:t>Lab</a:t>
            </a:r>
          </a:p>
          <a:p>
            <a:pPr algn="r"/>
            <a:r>
              <a:rPr lang="ko-KR" altLang="en-US" dirty="0"/>
              <a:t>학번 </a:t>
            </a:r>
            <a:r>
              <a:rPr lang="en-US" altLang="ko-KR" dirty="0"/>
              <a:t>: 201511837</a:t>
            </a:r>
          </a:p>
          <a:p>
            <a:pPr algn="r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이상민</a:t>
            </a:r>
            <a:endParaRPr lang="en-US" altLang="ko-KR" dirty="0"/>
          </a:p>
          <a:p>
            <a:pPr algn="r"/>
            <a:r>
              <a:rPr lang="ko-KR" altLang="en-US" b="0" i="0" dirty="0" err="1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학석사연계과정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50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C7BE1-DA0C-4127-8EE4-C309A7B6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74761-5E23-4E75-ACC2-CDE438C2B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b="1" i="0" dirty="0">
                <a:solidFill>
                  <a:srgbClr val="C9D1D9"/>
                </a:solidFill>
                <a:effectLst/>
                <a:latin typeface="-apple-system"/>
              </a:rPr>
              <a:t>ABSTRACT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b="1" i="0" dirty="0">
                <a:solidFill>
                  <a:srgbClr val="C9D1D9"/>
                </a:solidFill>
                <a:effectLst/>
                <a:latin typeface="-apple-system"/>
              </a:rPr>
              <a:t>INTRODUCTION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9D1D9"/>
                </a:solidFill>
                <a:latin typeface="-apple-system"/>
              </a:rPr>
              <a:t>3. </a:t>
            </a:r>
            <a:r>
              <a:rPr lang="en-US" altLang="ko-KR" b="1" i="0" dirty="0">
                <a:solidFill>
                  <a:srgbClr val="C9D1D9"/>
                </a:solidFill>
                <a:effectLst/>
                <a:latin typeface="-apple-system"/>
              </a:rPr>
              <a:t>RELATED WORK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9D1D9"/>
                </a:solidFill>
                <a:latin typeface="-apple-system"/>
              </a:rPr>
              <a:t>4. </a:t>
            </a:r>
            <a:r>
              <a:rPr lang="en-US" altLang="ko-KR" b="1" i="0" dirty="0">
                <a:solidFill>
                  <a:srgbClr val="C9D1D9"/>
                </a:solidFill>
                <a:effectLst/>
                <a:latin typeface="-apple-system"/>
              </a:rPr>
              <a:t>DEEPGBM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9D1D9"/>
                </a:solidFill>
                <a:latin typeface="-apple-system"/>
              </a:rPr>
              <a:t>5. </a:t>
            </a:r>
            <a:r>
              <a:rPr lang="en-US" altLang="ko-KR" b="1" i="0" dirty="0">
                <a:solidFill>
                  <a:srgbClr val="C9D1D9"/>
                </a:solidFill>
                <a:effectLst/>
                <a:latin typeface="-apple-system"/>
              </a:rPr>
              <a:t>EXPERIMENT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9D1D9"/>
                </a:solidFill>
                <a:latin typeface="-apple-system"/>
              </a:rPr>
              <a:t>6. </a:t>
            </a:r>
            <a:r>
              <a:rPr lang="en-US" altLang="ko-KR" b="1" i="0" dirty="0">
                <a:solidFill>
                  <a:srgbClr val="C9D1D9"/>
                </a:solidFill>
                <a:effectLst/>
                <a:latin typeface="-apple-system"/>
              </a:rPr>
              <a:t>CONCLUSION</a:t>
            </a:r>
          </a:p>
          <a:p>
            <a:pPr marL="0" indent="0">
              <a:buNone/>
            </a:pPr>
            <a:endParaRPr lang="en-US" altLang="ko-KR" b="1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1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03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Abstact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06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57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-apple-system</vt:lpstr>
      <vt:lpstr>NanumGothic</vt:lpstr>
      <vt:lpstr>맑은 고딕</vt:lpstr>
      <vt:lpstr>한컴 고딕</vt:lpstr>
      <vt:lpstr>Arial</vt:lpstr>
      <vt:lpstr>Office 테마</vt:lpstr>
      <vt:lpstr>Data Analysis programming paper review</vt:lpstr>
      <vt:lpstr>목차</vt:lpstr>
      <vt:lpstr>1. Abstact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programming paper review</dc:title>
  <dc:creator>이상민</dc:creator>
  <cp:lastModifiedBy>이상민</cp:lastModifiedBy>
  <cp:revision>4</cp:revision>
  <dcterms:created xsi:type="dcterms:W3CDTF">2021-10-06T01:44:36Z</dcterms:created>
  <dcterms:modified xsi:type="dcterms:W3CDTF">2021-10-06T01:54:38Z</dcterms:modified>
</cp:coreProperties>
</file>