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91" r:id="rId2"/>
    <p:sldId id="472" r:id="rId3"/>
    <p:sldId id="451" r:id="rId4"/>
    <p:sldId id="473" r:id="rId5"/>
    <p:sldId id="462" r:id="rId6"/>
    <p:sldId id="454" r:id="rId7"/>
    <p:sldId id="470" r:id="rId8"/>
    <p:sldId id="453" r:id="rId9"/>
    <p:sldId id="447" r:id="rId10"/>
    <p:sldId id="458" r:id="rId11"/>
    <p:sldId id="475" r:id="rId12"/>
    <p:sldId id="469" r:id="rId13"/>
    <p:sldId id="474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동협" initials="신동" lastIdx="1" clrIdx="0">
    <p:extLst>
      <p:ext uri="{19B8F6BF-5375-455C-9EA6-DF929625EA0E}">
        <p15:presenceInfo xmlns:p15="http://schemas.microsoft.com/office/powerpoint/2012/main" userId="ed7415a579b4ce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2C0"/>
    <a:srgbClr val="BAC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3021" autoAdjust="0"/>
  </p:normalViewPr>
  <p:slideViewPr>
    <p:cSldViewPr>
      <p:cViewPr varScale="1">
        <p:scale>
          <a:sx n="95" d="100"/>
          <a:sy n="95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1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1397-B930-47D6-A720-4323A700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E850C-0AB0-4E09-AB35-84B1C12066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E726D-CF4F-468E-BAFE-22EC8235B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8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9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7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8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7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2"/>
            <a:ext cx="7772400" cy="1362075"/>
          </a:xfrm>
        </p:spPr>
        <p:txBody>
          <a:bodyPr anchor="t"/>
          <a:lstStyle>
            <a:lvl1pPr algn="l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36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2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2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3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8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0" y="1340769"/>
            <a:ext cx="7772400" cy="2376264"/>
          </a:xfrm>
        </p:spPr>
        <p:txBody>
          <a:bodyPr anchor="ctr" anchorCtr="0"/>
          <a:lstStyle/>
          <a:p>
            <a:pPr algn="ctr"/>
            <a:r>
              <a:rPr lang="ko-KR" altLang="en-US" b="0" cap="none" dirty="0"/>
              <a:t>강화학습 비교 실험 과제</a:t>
            </a:r>
            <a:endParaRPr lang="en-US" altLang="ko-KR" b="0" cap="none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2400" dirty="0"/>
              <a:t>경기대학교 인공지능 연구실</a:t>
            </a:r>
            <a:endParaRPr lang="en-US" altLang="ko-KR" sz="2400" dirty="0"/>
          </a:p>
          <a:p>
            <a:r>
              <a:rPr lang="en-US" altLang="ko-KR" sz="2400" dirty="0"/>
              <a:t>Artificial Intelligence Lab</a:t>
            </a:r>
          </a:p>
          <a:p>
            <a:r>
              <a:rPr lang="en-US" altLang="ko-KR" sz="2400" dirty="0" err="1"/>
              <a:t>Kyonggi</a:t>
            </a:r>
            <a:r>
              <a:rPr lang="en-US" altLang="ko-KR" sz="2400" dirty="0"/>
              <a:t> University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380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38"/>
    </mc:Choice>
    <mc:Fallback xmlns="">
      <p:transition spd="slow" advTm="208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A1679-7CBE-4307-84C0-21B5D7E8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D3C63-21B3-4602-BD98-A06D6A25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baselines/deepq/cartpole/custom_cartpole.py</a:t>
            </a:r>
            <a:r>
              <a:rPr lang="ko-KR" altLang="en-US" sz="2400" dirty="0"/>
              <a:t>를 실행하여 모델 학습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Custom_cartpole.py</a:t>
            </a:r>
          </a:p>
          <a:p>
            <a:pPr lvl="1"/>
            <a:r>
              <a:rPr lang="en-US" altLang="ko-KR" sz="2000" dirty="0"/>
              <a:t>Model() : DQN </a:t>
            </a:r>
            <a:r>
              <a:rPr lang="ko-KR" altLang="en-US" sz="2000" dirty="0"/>
              <a:t>모델</a:t>
            </a:r>
            <a:endParaRPr lang="en-US" altLang="ko-KR" sz="2000" dirty="0"/>
          </a:p>
          <a:p>
            <a:pPr lvl="1"/>
            <a:r>
              <a:rPr lang="en-US" altLang="ko-KR" sz="2000" dirty="0"/>
              <a:t>Main() : </a:t>
            </a:r>
            <a:r>
              <a:rPr lang="ko-KR" altLang="en-US" sz="2000" dirty="0"/>
              <a:t>모델 학습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b="1" dirty="0"/>
              <a:t>DQN Hidden Layer Neuron </a:t>
            </a:r>
            <a:r>
              <a:rPr lang="ko-KR" altLang="en-US" sz="2400" b="1" dirty="0"/>
              <a:t>수</a:t>
            </a:r>
            <a:r>
              <a:rPr lang="en-US" altLang="ko-KR" sz="2400" b="1" dirty="0"/>
              <a:t>, Replay Buffer Sample </a:t>
            </a:r>
            <a:r>
              <a:rPr lang="ko-KR" altLang="en-US" sz="2400" b="1" dirty="0"/>
              <a:t>개수</a:t>
            </a:r>
            <a:r>
              <a:rPr lang="en-US" altLang="ko-KR" sz="2400" b="1" dirty="0"/>
              <a:t>, Target Update </a:t>
            </a:r>
            <a:r>
              <a:rPr lang="ko-KR" altLang="en-US" sz="2400" b="1" dirty="0"/>
              <a:t>주기 외에는 수정 금지</a:t>
            </a:r>
          </a:p>
        </p:txBody>
      </p:sp>
    </p:spTree>
    <p:extLst>
      <p:ext uri="{BB962C8B-B14F-4D97-AF65-F5344CB8AC3E}">
        <p14:creationId xmlns:p14="http://schemas.microsoft.com/office/powerpoint/2010/main" val="124287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E6F9B-87AD-4F1E-BA81-D4C12313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 그래프 </a:t>
            </a:r>
            <a:r>
              <a:rPr lang="en-US" altLang="ko-KR" dirty="0"/>
              <a:t>– Hidden layer </a:t>
            </a:r>
            <a:r>
              <a:rPr lang="ko-KR" altLang="en-US" dirty="0"/>
              <a:t>뉴런 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1BABF-7A55-40F6-901D-8099ED0F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ko-KR" dirty="0"/>
              <a:t>Plot_reward.py</a:t>
            </a:r>
            <a:r>
              <a:rPr lang="ko-KR" altLang="en-US" dirty="0"/>
              <a:t>를 실행하여 결과 그래프 생성 가능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ACE77-97C1-4A8E-B292-51AE25752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7" y="2388402"/>
            <a:ext cx="5112568" cy="43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E6F9B-87AD-4F1E-BA81-D4C12313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ko-KR" altLang="en-US" dirty="0"/>
              <a:t>학습 결과 그래프</a:t>
            </a:r>
            <a:r>
              <a:rPr lang="en-US" altLang="ko-KR" dirty="0"/>
              <a:t> – Replay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 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1BABF-7A55-40F6-901D-8099ED0F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ko-KR" dirty="0"/>
              <a:t>Plot_reward.py</a:t>
            </a:r>
            <a:r>
              <a:rPr lang="ko-KR" altLang="en-US" dirty="0"/>
              <a:t>를 실행하여 결과 그래프 생성 가능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90807D-75C4-43E1-A23A-263BC886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44" y="2346000"/>
            <a:ext cx="5196511" cy="44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6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E6F9B-87AD-4F1E-BA81-D4C12313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 그래프 </a:t>
            </a:r>
            <a:r>
              <a:rPr lang="en-US" altLang="ko-KR" dirty="0"/>
              <a:t>– Target update </a:t>
            </a:r>
            <a:r>
              <a:rPr lang="ko-KR" altLang="en-US" dirty="0"/>
              <a:t>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1BABF-7A55-40F6-901D-8099ED0F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ko-KR" dirty="0"/>
              <a:t>Plot_reward.py</a:t>
            </a:r>
            <a:r>
              <a:rPr lang="ko-KR" altLang="en-US" dirty="0"/>
              <a:t>를 실행하여 결과 그래프 생성 가능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E1828C-F360-48EF-B3EF-BFCFBC40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14" y="2374288"/>
            <a:ext cx="5148572" cy="4414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6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E0C5-F17B-4F10-BFF3-FE7FE389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FE2B6-0F35-41BC-B672-27C7BE95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ko-KR" altLang="en-US" dirty="0"/>
              <a:t>프로젝트 목표</a:t>
            </a:r>
            <a:endParaRPr lang="en-US" altLang="ko-KR" dirty="0"/>
          </a:p>
          <a:p>
            <a:pPr lvl="1"/>
            <a:r>
              <a:rPr lang="ko-KR" altLang="en-US" dirty="0"/>
              <a:t>강화학습 알고리즘을 사용하여 문제 해결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en-US" altLang="ko-KR" dirty="0"/>
              <a:t>DQN</a:t>
            </a:r>
            <a:r>
              <a:rPr lang="ko-KR" altLang="en-US" dirty="0"/>
              <a:t>을 이용하여 </a:t>
            </a:r>
            <a:r>
              <a:rPr lang="en-US" altLang="ko-KR" dirty="0"/>
              <a:t>Cartpole </a:t>
            </a:r>
            <a:r>
              <a:rPr lang="ko-KR" altLang="en-US" dirty="0"/>
              <a:t>문제 해결하기</a:t>
            </a:r>
          </a:p>
        </p:txBody>
      </p:sp>
      <p:pic>
        <p:nvPicPr>
          <p:cNvPr id="2050" name="Picture 2" descr="http://solarisailab.com/wp-content/uploads/2017/10/cartpole_random_action.gif">
            <a:extLst>
              <a:ext uri="{FF2B5EF4-FFF2-40B4-BE49-F238E27FC236}">
                <a16:creationId xmlns:a16="http://schemas.microsoft.com/office/drawing/2014/main" id="{B6606743-69E3-464F-9576-5BF6FED9B2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8" y="4538221"/>
            <a:ext cx="2553444" cy="1119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tpole_trained_well.gif (600Ã279)">
            <a:extLst>
              <a:ext uri="{FF2B5EF4-FFF2-40B4-BE49-F238E27FC236}">
                <a16:creationId xmlns:a16="http://schemas.microsoft.com/office/drawing/2014/main" id="{EAF57C3B-580C-45CB-B687-61A9542E68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70" y="4509120"/>
            <a:ext cx="2553444" cy="1187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A51396F-8704-4276-8CA5-8C1466041C8A}"/>
              </a:ext>
            </a:extLst>
          </p:cNvPr>
          <p:cNvSpPr/>
          <p:nvPr/>
        </p:nvSpPr>
        <p:spPr>
          <a:xfrm>
            <a:off x="3034646" y="4834547"/>
            <a:ext cx="504056" cy="5282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45F0A3E-1BDA-4793-8EA4-983EB5851032}"/>
              </a:ext>
            </a:extLst>
          </p:cNvPr>
          <p:cNvSpPr/>
          <p:nvPr/>
        </p:nvSpPr>
        <p:spPr>
          <a:xfrm>
            <a:off x="5444887" y="4834547"/>
            <a:ext cx="504056" cy="5282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DE3E648-5801-4448-B28B-2884FAFCBC20}"/>
              </a:ext>
            </a:extLst>
          </p:cNvPr>
          <p:cNvSpPr/>
          <p:nvPr/>
        </p:nvSpPr>
        <p:spPr>
          <a:xfrm>
            <a:off x="3726429" y="4538221"/>
            <a:ext cx="1496754" cy="11192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lt1"/>
                </a:solidFill>
              </a:rPr>
              <a:t>Deep Q Network</a:t>
            </a:r>
            <a:endParaRPr lang="ko-KR" alt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5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CC906-DC43-4972-9416-3339FCFA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80254-E6B5-41C2-AD43-18A954F4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구현 코드 </a:t>
            </a:r>
            <a:r>
              <a:rPr lang="en-US" altLang="ko-KR" sz="2000" dirty="0"/>
              <a:t>(baselines/</a:t>
            </a:r>
            <a:r>
              <a:rPr lang="en-US" altLang="ko-KR" sz="2000" dirty="0" err="1"/>
              <a:t>deepq</a:t>
            </a:r>
            <a:r>
              <a:rPr lang="en-US" altLang="ko-KR" sz="2000" dirty="0"/>
              <a:t>/cartpole/custom_cartpole.py)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개인 보고서 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 or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.docx)</a:t>
            </a:r>
          </a:p>
          <a:p>
            <a:pPr lvl="2"/>
            <a:r>
              <a:rPr lang="en-US" altLang="ko-KR" dirty="0"/>
              <a:t>2-0. </a:t>
            </a:r>
            <a:r>
              <a:rPr lang="ko-KR" altLang="en-US" dirty="0"/>
              <a:t>본인 소개 </a:t>
            </a:r>
            <a:r>
              <a:rPr lang="en-US" altLang="ko-KR" dirty="0"/>
              <a:t>[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 등</a:t>
            </a:r>
            <a:r>
              <a:rPr lang="en-US" altLang="ko-KR" dirty="0"/>
              <a:t>]</a:t>
            </a:r>
          </a:p>
          <a:p>
            <a:pPr lvl="2"/>
            <a:r>
              <a:rPr lang="en-US" altLang="ko-KR" dirty="0"/>
              <a:t>2-1.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pPr lvl="2"/>
            <a:r>
              <a:rPr lang="en-US" altLang="ko-KR" dirty="0"/>
              <a:t>2-2. </a:t>
            </a:r>
            <a:r>
              <a:rPr lang="ko-KR" altLang="en-US" dirty="0"/>
              <a:t>모델 학습 및 실험 결과</a:t>
            </a:r>
            <a:r>
              <a:rPr lang="en-US" altLang="ko-KR" dirty="0"/>
              <a:t>(</a:t>
            </a:r>
            <a:r>
              <a:rPr lang="ko-KR" altLang="en-US" dirty="0"/>
              <a:t>학습 소요 시간</a:t>
            </a:r>
            <a:r>
              <a:rPr lang="en-US" altLang="ko-KR" dirty="0"/>
              <a:t>, </a:t>
            </a:r>
            <a:r>
              <a:rPr lang="ko-KR" altLang="en-US" dirty="0"/>
              <a:t>누적</a:t>
            </a:r>
            <a:r>
              <a:rPr lang="en-US" altLang="ko-KR" dirty="0"/>
              <a:t>reward 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2-3. </a:t>
            </a:r>
            <a:r>
              <a:rPr lang="ko-KR" altLang="en-US" dirty="0"/>
              <a:t>결과에 대한 분석 및 평가</a:t>
            </a:r>
            <a:endParaRPr lang="en-US" altLang="ko-KR" dirty="0"/>
          </a:p>
          <a:p>
            <a:pPr lvl="1"/>
            <a:r>
              <a:rPr lang="en-US" altLang="ko-KR" dirty="0"/>
              <a:t>3. Reward </a:t>
            </a:r>
            <a:r>
              <a:rPr lang="ko-KR" altLang="en-US" dirty="0"/>
              <a:t>저장 텍스트 파일</a:t>
            </a:r>
            <a:r>
              <a:rPr lang="en-US" altLang="ko-KR" dirty="0"/>
              <a:t>(</a:t>
            </a:r>
            <a:r>
              <a:rPr lang="ko-KR" altLang="en-US" dirty="0"/>
              <a:t>파일명 준수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각 항목마다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reward </a:t>
            </a:r>
            <a:r>
              <a:rPr lang="ko-KR" altLang="en-US" dirty="0">
                <a:solidFill>
                  <a:srgbClr val="FF0000"/>
                </a:solidFill>
              </a:rPr>
              <a:t>저장 파일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{32neurons_i.txt, 64neurons_i.txt, 128neurons_i.txt}</a:t>
            </a:r>
          </a:p>
          <a:p>
            <a:pPr lvl="2"/>
            <a:r>
              <a:rPr lang="en-US" altLang="ko-KR" dirty="0"/>
              <a:t>{buff16_i.txt, buff32_i.txt, buff64_i.txt}</a:t>
            </a:r>
          </a:p>
          <a:p>
            <a:pPr lvl="2"/>
            <a:r>
              <a:rPr lang="en-US" altLang="ko-KR" dirty="0"/>
              <a:t>{target250_i.txt, target500_i.txt, target1000_i.txt}</a:t>
            </a: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 </a:t>
            </a:r>
            <a:r>
              <a:rPr lang="ko-KR" altLang="en-US" dirty="0"/>
              <a:t>으로 압축해서 업로드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76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C41B9-0DCD-498E-AC0C-E4B2F56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9831-E0C6-4B21-9D55-15C18508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개인별 프로젝트</a:t>
            </a:r>
            <a:r>
              <a:rPr lang="en-US" altLang="ko-KR" dirty="0"/>
              <a:t>(</a:t>
            </a:r>
            <a:r>
              <a:rPr lang="ko-KR" altLang="en-US" dirty="0"/>
              <a:t>영상 분류 과제와 동일</a:t>
            </a:r>
            <a:r>
              <a:rPr lang="en-US" altLang="ko-KR" dirty="0"/>
              <a:t>)</a:t>
            </a:r>
            <a:endParaRPr lang="en-US" altLang="ko-KR" strike="sngStrike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기간</a:t>
            </a:r>
            <a:endParaRPr lang="en-US" altLang="ko-KR" dirty="0"/>
          </a:p>
          <a:p>
            <a:pPr lvl="1"/>
            <a:r>
              <a:rPr lang="en-US" altLang="ko-KR" dirty="0"/>
              <a:t>LMS</a:t>
            </a:r>
            <a:r>
              <a:rPr lang="ko-KR" altLang="en-US" dirty="0"/>
              <a:t> 참고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관련 문의</a:t>
            </a:r>
            <a:endParaRPr lang="en-US" altLang="ko-KR" dirty="0"/>
          </a:p>
          <a:p>
            <a:pPr lvl="1"/>
            <a:r>
              <a:rPr lang="ko-KR" altLang="en-US" dirty="0"/>
              <a:t>조교 메일 </a:t>
            </a:r>
            <a:r>
              <a:rPr lang="en-US" altLang="ko-KR" dirty="0"/>
              <a:t>: isk03276@gmail.com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08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6658F-A395-44F5-9EAF-C92B11E8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7D529-3F41-4EDF-B79A-B19DCFA1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모델의 성능 비교 분석</a:t>
            </a:r>
            <a:endParaRPr lang="en-US" altLang="ko-KR" sz="2400" dirty="0"/>
          </a:p>
          <a:p>
            <a:pPr lvl="1"/>
            <a:r>
              <a:rPr lang="en-US" altLang="ko-KR" sz="2000" dirty="0"/>
              <a:t>DQN Hidden Layer Neuron </a:t>
            </a:r>
            <a:r>
              <a:rPr lang="ko-KR" altLang="en-US" sz="2000" dirty="0"/>
              <a:t>수</a:t>
            </a:r>
            <a:r>
              <a:rPr lang="en-US" altLang="ko-KR" sz="2000" dirty="0"/>
              <a:t>, Replay Buffer Sample </a:t>
            </a:r>
            <a:r>
              <a:rPr lang="ko-KR" altLang="en-US" sz="2000" dirty="0"/>
              <a:t>개수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Target Update </a:t>
            </a:r>
            <a:r>
              <a:rPr lang="ko-KR" altLang="en-US" sz="2000" dirty="0"/>
              <a:t>주기 별 성능 비교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모델의 성능 분석 평가</a:t>
            </a:r>
            <a:endParaRPr lang="en-US" altLang="ko-KR" sz="2400" dirty="0"/>
          </a:p>
          <a:p>
            <a:pPr lvl="1"/>
            <a:r>
              <a:rPr lang="ko-KR" altLang="en-US" sz="2000" dirty="0"/>
              <a:t>그래프 추이에 대한 분석</a:t>
            </a:r>
            <a:endParaRPr lang="en-US" altLang="ko-KR" sz="2000" dirty="0"/>
          </a:p>
          <a:p>
            <a:pPr lvl="1"/>
            <a:r>
              <a:rPr lang="ko-KR" altLang="en-US" sz="2000" dirty="0"/>
              <a:t>결과에 대한 주관적인 평가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18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64788B-7D49-478B-8A67-E55AF583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내용 설명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FCEA38-5147-4A3C-8687-E563F2811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F0C8-8180-40C4-BFDF-711C033B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EBF3A-A782-4F9E-8219-C482FE27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GYM Cartpole</a:t>
            </a:r>
          </a:p>
          <a:p>
            <a:pPr lvl="1"/>
            <a:r>
              <a:rPr lang="en-US" altLang="ko-KR" dirty="0"/>
              <a:t>State</a:t>
            </a:r>
          </a:p>
          <a:p>
            <a:pPr lvl="2"/>
            <a:r>
              <a:rPr lang="en-US" altLang="ko-KR" dirty="0"/>
              <a:t>Cart Position, </a:t>
            </a:r>
            <a:r>
              <a:rPr lang="ko-KR" altLang="en-US" dirty="0"/>
              <a:t>카트의 위치</a:t>
            </a:r>
            <a:endParaRPr lang="en-US" altLang="ko-KR" dirty="0"/>
          </a:p>
          <a:p>
            <a:pPr lvl="2"/>
            <a:r>
              <a:rPr lang="en-US" altLang="ko-KR" dirty="0"/>
              <a:t>Cart Velocity, </a:t>
            </a:r>
            <a:r>
              <a:rPr lang="ko-KR" altLang="en-US" dirty="0"/>
              <a:t>카트의 속도</a:t>
            </a:r>
            <a:endParaRPr lang="en-US" altLang="ko-KR" dirty="0"/>
          </a:p>
          <a:p>
            <a:pPr lvl="2"/>
            <a:r>
              <a:rPr lang="en-US" altLang="ko-KR" dirty="0"/>
              <a:t>Pole Angle, </a:t>
            </a:r>
            <a:r>
              <a:rPr lang="ko-KR" altLang="en-US" dirty="0"/>
              <a:t>막대기의 각도</a:t>
            </a:r>
            <a:endParaRPr lang="en-US" altLang="ko-KR" dirty="0"/>
          </a:p>
          <a:p>
            <a:pPr lvl="2"/>
            <a:r>
              <a:rPr lang="en-US" altLang="ko-KR" dirty="0"/>
              <a:t>Pole Velocity at Tip, </a:t>
            </a:r>
            <a:r>
              <a:rPr lang="ko-KR" altLang="en-US" dirty="0"/>
              <a:t>막대기 끝의 속도</a:t>
            </a:r>
            <a:endParaRPr lang="en-US" altLang="ko-KR" dirty="0"/>
          </a:p>
          <a:p>
            <a:pPr lvl="1"/>
            <a:r>
              <a:rPr lang="en-US" altLang="ko-KR" dirty="0"/>
              <a:t>Action</a:t>
            </a:r>
          </a:p>
          <a:p>
            <a:pPr lvl="2"/>
            <a:r>
              <a:rPr lang="en-US" altLang="ko-KR" dirty="0"/>
              <a:t>0, </a:t>
            </a:r>
            <a:r>
              <a:rPr lang="ko-KR" altLang="en-US" dirty="0"/>
              <a:t>왼쪽으로 이동</a:t>
            </a:r>
            <a:endParaRPr lang="en-US" altLang="ko-KR" dirty="0"/>
          </a:p>
          <a:p>
            <a:pPr lvl="2"/>
            <a:r>
              <a:rPr lang="en-US" altLang="ko-KR" dirty="0"/>
              <a:t>1, </a:t>
            </a:r>
            <a:r>
              <a:rPr lang="ko-KR" altLang="en-US" dirty="0"/>
              <a:t>오른쪽으로 이동</a:t>
            </a:r>
            <a:endParaRPr lang="en-US" altLang="ko-KR" dirty="0"/>
          </a:p>
          <a:p>
            <a:pPr lvl="1"/>
            <a:r>
              <a:rPr lang="en-US" altLang="ko-KR" dirty="0"/>
              <a:t>Reward</a:t>
            </a:r>
          </a:p>
          <a:p>
            <a:pPr lvl="2"/>
            <a:r>
              <a:rPr lang="ko-KR" altLang="en-US" dirty="0"/>
              <a:t>넘어지지 않을 경우 매 </a:t>
            </a:r>
            <a:r>
              <a:rPr lang="en-US" altLang="ko-KR" dirty="0"/>
              <a:t>timestep</a:t>
            </a:r>
            <a:r>
              <a:rPr lang="ko-KR" altLang="en-US" dirty="0"/>
              <a:t>마다 </a:t>
            </a:r>
            <a:r>
              <a:rPr lang="en-US" altLang="ko-KR" dirty="0"/>
              <a:t>+1</a:t>
            </a:r>
          </a:p>
          <a:p>
            <a:pPr lvl="1"/>
            <a:r>
              <a:rPr lang="en-US" altLang="ko-KR" dirty="0"/>
              <a:t>Done</a:t>
            </a:r>
          </a:p>
          <a:p>
            <a:pPr lvl="2"/>
            <a:r>
              <a:rPr lang="ko-KR" altLang="en-US" dirty="0"/>
              <a:t>막대기가 쓰러지거나 중앙에서 너무 멀리 이동한 경우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BB7ADF-7166-4CCE-AB2D-DFE8ADBFA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76804"/>
            <a:ext cx="2628293" cy="1752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726DD9-2636-4AEC-A991-86143B0D0F49}"/>
              </a:ext>
            </a:extLst>
          </p:cNvPr>
          <p:cNvSpPr txBox="1"/>
          <p:nvPr/>
        </p:nvSpPr>
        <p:spPr>
          <a:xfrm>
            <a:off x="7007355" y="3499382"/>
            <a:ext cx="10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Cartpole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7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3BD7F-C691-4F74-8866-3999BE17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61028-13B6-4C36-A0EC-205CF734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코드 제공</a:t>
            </a:r>
            <a:endParaRPr lang="en-US" altLang="ko-KR" dirty="0"/>
          </a:p>
          <a:p>
            <a:pPr lvl="1"/>
            <a:r>
              <a:rPr lang="ko-KR" altLang="en-US" dirty="0"/>
              <a:t>기본 모델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평가 코드 제공</a:t>
            </a:r>
            <a:endParaRPr lang="en-US" altLang="ko-KR" dirty="0"/>
          </a:p>
          <a:p>
            <a:pPr lvl="1"/>
            <a:r>
              <a:rPr lang="ko-KR" altLang="en-US" dirty="0"/>
              <a:t>환경 세팅 필요 </a:t>
            </a:r>
            <a:r>
              <a:rPr lang="en-US" altLang="ko-KR" dirty="0"/>
              <a:t>(</a:t>
            </a:r>
            <a:r>
              <a:rPr lang="ko-KR" altLang="en-US" dirty="0"/>
              <a:t>다음 슬라이드에서 설명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/>
              <a:t>해야 할 사항</a:t>
            </a:r>
            <a:endParaRPr lang="en-US" altLang="ko-KR" dirty="0"/>
          </a:p>
          <a:p>
            <a:pPr lvl="1"/>
            <a:r>
              <a:rPr lang="en-US" altLang="ko-KR" b="1" dirty="0"/>
              <a:t>DQN Hidden Layer Neuron</a:t>
            </a:r>
            <a:r>
              <a:rPr lang="ko-KR" altLang="en-US" b="1" dirty="0"/>
              <a:t> 수</a:t>
            </a:r>
            <a:endParaRPr lang="en-US" altLang="ko-KR" b="1" dirty="0"/>
          </a:p>
          <a:p>
            <a:pPr lvl="2"/>
            <a:r>
              <a:rPr lang="en-US" altLang="ko-KR" dirty="0"/>
              <a:t>32 / 64(baseline) / 128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Replay Buffer Sample </a:t>
            </a:r>
            <a:r>
              <a:rPr lang="ko-KR" altLang="en-US" b="1" dirty="0"/>
              <a:t>개수</a:t>
            </a:r>
            <a:endParaRPr lang="en-US" altLang="ko-KR" b="1" dirty="0"/>
          </a:p>
          <a:p>
            <a:pPr lvl="2"/>
            <a:r>
              <a:rPr lang="en-US" altLang="ko-KR" dirty="0"/>
              <a:t>16 / 32(baseline) / 64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Target Update </a:t>
            </a:r>
            <a:r>
              <a:rPr lang="ko-KR" altLang="en-US" b="1" dirty="0"/>
              <a:t>주기</a:t>
            </a:r>
            <a:endParaRPr lang="en-US" altLang="ko-KR" b="1" dirty="0"/>
          </a:p>
          <a:p>
            <a:pPr lvl="2"/>
            <a:r>
              <a:rPr lang="en-US" altLang="ko-KR" dirty="0"/>
              <a:t>250 / 500 / 1000(baseline)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 외는 수정 불가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990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449F-D8D1-473D-B1AC-6B02CE3B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세팅 </a:t>
            </a:r>
            <a:r>
              <a:rPr lang="en-US" altLang="ko-KR" dirty="0"/>
              <a:t>(</a:t>
            </a:r>
            <a:r>
              <a:rPr lang="ko-KR" altLang="en-US" dirty="0"/>
              <a:t>설치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A08D-7BA9-4467-82E0-A7D5C7C0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요구 사항 </a:t>
            </a:r>
            <a:r>
              <a:rPr lang="en-US" altLang="ko-KR" sz="2400" dirty="0"/>
              <a:t>: python 3.6 or</a:t>
            </a:r>
            <a:r>
              <a:rPr lang="ko-KR" altLang="en-US" sz="2400" dirty="0"/>
              <a:t> </a:t>
            </a:r>
            <a:r>
              <a:rPr lang="en-US" altLang="ko-KR" sz="2400" dirty="0"/>
              <a:t>3.7 [2.X, </a:t>
            </a:r>
            <a:r>
              <a:rPr lang="ko-KR" altLang="en-US" sz="2400" dirty="0"/>
              <a:t>그 외 </a:t>
            </a:r>
            <a:r>
              <a:rPr lang="en-US" altLang="ko-KR" sz="2400" dirty="0"/>
              <a:t>3.X </a:t>
            </a:r>
            <a:r>
              <a:rPr lang="ko-KR" altLang="en-US" sz="2400" dirty="0"/>
              <a:t>불가</a:t>
            </a:r>
            <a:r>
              <a:rPr lang="en-US" altLang="ko-KR" sz="2400" dirty="0"/>
              <a:t>]</a:t>
            </a:r>
          </a:p>
          <a:p>
            <a:r>
              <a:rPr lang="en-US" altLang="ko-KR" sz="2400" dirty="0"/>
              <a:t>1.</a:t>
            </a:r>
            <a:r>
              <a:rPr lang="ko-KR" altLang="en-US" sz="2400" dirty="0"/>
              <a:t> 명령 프롬프트 실행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라이브러리 설치</a:t>
            </a:r>
            <a:endParaRPr lang="en-US" altLang="ko-KR" sz="2400" dirty="0"/>
          </a:p>
          <a:p>
            <a:pPr lvl="1"/>
            <a:r>
              <a:rPr lang="ko-KR" altLang="en-US" sz="2000" dirty="0"/>
              <a:t>아래 명령어를 순서대로 입력하여 설치 진행</a:t>
            </a:r>
            <a:endParaRPr lang="en-US" altLang="ko-KR" sz="2000" dirty="0"/>
          </a:p>
          <a:p>
            <a:pPr lvl="2"/>
            <a:r>
              <a:rPr lang="en-US" altLang="ko-KR" sz="1800" dirty="0"/>
              <a:t>python –m pip install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 matplotlib</a:t>
            </a:r>
          </a:p>
          <a:p>
            <a:pPr lvl="2"/>
            <a:r>
              <a:rPr lang="en-US" altLang="ko-KR" sz="1800" dirty="0"/>
              <a:t>python –m pip install </a:t>
            </a:r>
            <a:r>
              <a:rPr lang="en-US" altLang="ko-KR" sz="1800" dirty="0" err="1"/>
              <a:t>tensorflow</a:t>
            </a:r>
            <a:r>
              <a:rPr lang="en-US" altLang="ko-KR" sz="1800" dirty="0"/>
              <a:t>==1.13.1</a:t>
            </a:r>
          </a:p>
          <a:p>
            <a:pPr lvl="2"/>
            <a:r>
              <a:rPr lang="en-US" altLang="ko-KR" sz="1800" dirty="0"/>
              <a:t>python –m pip install gym</a:t>
            </a:r>
          </a:p>
          <a:p>
            <a:pPr lvl="2"/>
            <a:r>
              <a:rPr lang="en-US" altLang="ko-KR" sz="1800" dirty="0"/>
              <a:t>python –m pip install </a:t>
            </a:r>
            <a:r>
              <a:rPr lang="en-US" altLang="ko-KR" sz="1800" dirty="0" err="1"/>
              <a:t>joblib</a:t>
            </a:r>
            <a:endParaRPr lang="en-US" altLang="ko-KR" sz="1800" dirty="0"/>
          </a:p>
          <a:p>
            <a:pPr lvl="2"/>
            <a:r>
              <a:rPr lang="en-US" altLang="ko-KR" sz="1800" dirty="0"/>
              <a:t>python –m pip install </a:t>
            </a:r>
            <a:r>
              <a:rPr lang="en-US" altLang="ko-KR" sz="1800" dirty="0" err="1"/>
              <a:t>cloudpickle</a:t>
            </a:r>
            <a:endParaRPr lang="en-US" altLang="ko-KR" sz="1800" dirty="0"/>
          </a:p>
          <a:p>
            <a:pPr lvl="2"/>
            <a:r>
              <a:rPr lang="en-US" altLang="ko-KR" sz="2000" dirty="0"/>
              <a:t>(Anaconda </a:t>
            </a:r>
            <a:r>
              <a:rPr lang="ko-KR" altLang="en-US" sz="2000" dirty="0"/>
              <a:t>사용 시</a:t>
            </a:r>
            <a:r>
              <a:rPr lang="en-US" altLang="ko-KR" sz="2000" dirty="0"/>
              <a:t>, </a:t>
            </a:r>
            <a:r>
              <a:rPr lang="ko-KR" altLang="en-US" sz="2000" dirty="0"/>
              <a:t>환경 활성화 후 입력</a:t>
            </a:r>
            <a:r>
              <a:rPr lang="en-US" altLang="ko-KR" sz="2000" dirty="0"/>
              <a:t>)</a:t>
            </a:r>
          </a:p>
          <a:p>
            <a:pPr lvl="2"/>
            <a:endParaRPr lang="en-US" altLang="ko-KR" sz="2000" dirty="0"/>
          </a:p>
          <a:p>
            <a:r>
              <a:rPr lang="en-US" altLang="ko-KR" sz="2400" dirty="0"/>
              <a:t>IDE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 </a:t>
            </a:r>
            <a:r>
              <a:rPr lang="ko-KR" altLang="en-US" sz="2400" dirty="0"/>
              <a:t>추천</a:t>
            </a:r>
            <a:endParaRPr lang="en-US" altLang="ko-KR" sz="2400" dirty="0"/>
          </a:p>
          <a:p>
            <a:pPr lvl="1"/>
            <a:r>
              <a:rPr lang="en-US" altLang="ko-KR" sz="1600" dirty="0">
                <a:hlinkClick r:id="rId2"/>
              </a:rPr>
              <a:t>https://www.jetbrains.com/pycharm/download/#section=windows</a:t>
            </a:r>
            <a:endParaRPr lang="en-US" altLang="ko-KR" sz="1600" dirty="0"/>
          </a:p>
          <a:p>
            <a:pPr lvl="1"/>
            <a:r>
              <a:rPr lang="ko-KR" altLang="en-US" sz="1600" dirty="0"/>
              <a:t>위 링크에서 </a:t>
            </a:r>
            <a:r>
              <a:rPr lang="en-US" altLang="ko-KR" sz="1600" b="1" dirty="0"/>
              <a:t>Community</a:t>
            </a:r>
            <a:r>
              <a:rPr lang="en-US" altLang="ko-KR" sz="1600" dirty="0"/>
              <a:t> </a:t>
            </a:r>
            <a:r>
              <a:rPr lang="ko-KR" altLang="en-US" sz="1600" dirty="0"/>
              <a:t>버전 설치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497322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50167</TotalTime>
  <Words>602</Words>
  <Application>Microsoft Office PowerPoint</Application>
  <PresentationFormat>화면 슬라이드 쇼(4:3)</PresentationFormat>
  <Paragraphs>107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Tahoma</vt:lpstr>
      <vt:lpstr>Wingdings</vt:lpstr>
      <vt:lpstr>연구실</vt:lpstr>
      <vt:lpstr>강화학습 비교 실험 과제</vt:lpstr>
      <vt:lpstr>프로젝트 내용</vt:lpstr>
      <vt:lpstr>프로젝트 결과물</vt:lpstr>
      <vt:lpstr>프로젝트 안내</vt:lpstr>
      <vt:lpstr>평가 사항</vt:lpstr>
      <vt:lpstr>과제 내용 설명</vt:lpstr>
      <vt:lpstr>강화학습 환경</vt:lpstr>
      <vt:lpstr>모델 설계</vt:lpstr>
      <vt:lpstr>환경 세팅 (설치 방법)</vt:lpstr>
      <vt:lpstr>기본 코드 설명</vt:lpstr>
      <vt:lpstr>학습 결과 그래프 – Hidden layer 뉴런 수</vt:lpstr>
      <vt:lpstr>학습 결과 그래프 – Replay buffer sample 수</vt:lpstr>
      <vt:lpstr>학습 결과 그래프 – Target update 주기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강화학습 팀프로젝트 설명자료</dc:title>
  <dc:creator>AI</dc:creator>
  <cp:lastModifiedBy>정 은진</cp:lastModifiedBy>
  <cp:revision>979</cp:revision>
  <cp:lastPrinted>2015-05-28T23:11:44Z</cp:lastPrinted>
  <dcterms:created xsi:type="dcterms:W3CDTF">2014-01-17T23:41:00Z</dcterms:created>
  <dcterms:modified xsi:type="dcterms:W3CDTF">2020-05-19T03:51:17Z</dcterms:modified>
</cp:coreProperties>
</file>