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Malgun Gothic" panose="020B0503020000020004" pitchFamily="50" charset="-127"/>
      <p:regular r:id="rId15"/>
      <p:bold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101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544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4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95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82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3200"/>
              <a:buFont typeface="Calibri"/>
              <a:buNone/>
              <a:defRPr sz="3200" b="1" cap="none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914400" y="42672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7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37085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57E69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18B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6E7E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3337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7085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57E6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8BA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6E7E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333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Intelligence Lab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Kyonggi University</a:t>
            </a:r>
            <a:endParaRPr sz="16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아이디어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다양한 크기의 패치 사용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기존 한 가지의 종류만 사용하던 패치의 종류를 늘림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Faster-RCNN에서 sliding window의 크기가 다양하지 않은 것을 참고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크기나 모양에 따라 여러 종류의 Filter를 적용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15" name="Google Shape;115;p16" descr="Pancreas-CT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8642" y="3750425"/>
            <a:ext cx="1874078" cy="13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2282215" y="3774464"/>
            <a:ext cx="638281" cy="532428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906841" y="3774464"/>
            <a:ext cx="638281" cy="532428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552981" y="3774464"/>
            <a:ext cx="638281" cy="532428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282215" y="4323562"/>
            <a:ext cx="638281" cy="532428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 descr="Pancreas-CT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231" y="3774464"/>
            <a:ext cx="1874078" cy="13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4900710" y="3798503"/>
            <a:ext cx="940559" cy="452077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840335" y="3798503"/>
            <a:ext cx="936104" cy="452077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904231" y="4230551"/>
            <a:ext cx="940559" cy="452077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843856" y="4230551"/>
            <a:ext cx="936104" cy="452077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 descr="Pancreas-CT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503" y="3774463"/>
            <a:ext cx="1874078" cy="13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7348982" y="3784087"/>
            <a:ext cx="470279" cy="860086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819263" y="3784087"/>
            <a:ext cx="470279" cy="860086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8288607" y="3792881"/>
            <a:ext cx="470279" cy="860086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754432" y="3792881"/>
            <a:ext cx="470279" cy="860086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625867" y="5789461"/>
            <a:ext cx="437845" cy="452077"/>
          </a:xfrm>
          <a:prstGeom prst="flowChartOr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6"/>
          <p:cNvCxnSpPr>
            <a:stCxn id="115" idx="2"/>
            <a:endCxn id="130" idx="0"/>
          </p:cNvCxnSpPr>
          <p:nvPr/>
        </p:nvCxnSpPr>
        <p:spPr>
          <a:xfrm rot="-5400000" flipH="1">
            <a:off x="4178081" y="4122785"/>
            <a:ext cx="704400" cy="26292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2" name="Google Shape;132;p16"/>
          <p:cNvCxnSpPr>
            <a:stCxn id="125" idx="2"/>
            <a:endCxn id="130" idx="0"/>
          </p:cNvCxnSpPr>
          <p:nvPr/>
        </p:nvCxnSpPr>
        <p:spPr>
          <a:xfrm rot="5400000">
            <a:off x="6727142" y="4226923"/>
            <a:ext cx="680100" cy="24447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3" name="Google Shape;133;p16"/>
          <p:cNvCxnSpPr>
            <a:stCxn id="120" idx="2"/>
            <a:endCxn id="130" idx="0"/>
          </p:cNvCxnSpPr>
          <p:nvPr/>
        </p:nvCxnSpPr>
        <p:spPr>
          <a:xfrm rot="-5400000" flipH="1">
            <a:off x="5503020" y="5447474"/>
            <a:ext cx="680100" cy="36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585539" y="1592262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초기 아이디어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각 Layer마다 multi-Filter 적용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: 성능 향상 미미, 소요 시간, 연산양 증대 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🡺"/>
            </a:pPr>
            <a:r>
              <a:rPr lang="en-US"/>
              <a:t>다양한 크기의 U-net을 활용하는 기법으로 변경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최종 아이디어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Multi U-net based Model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아이디어</a:t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672064" y="548680"/>
            <a:ext cx="5201081" cy="2941957"/>
            <a:chOff x="5933280" y="3491419"/>
            <a:chExt cx="5657189" cy="3217215"/>
          </a:xfrm>
        </p:grpSpPr>
        <p:sp>
          <p:nvSpPr>
            <p:cNvPr id="142" name="Google Shape;142;p17"/>
            <p:cNvSpPr/>
            <p:nvPr/>
          </p:nvSpPr>
          <p:spPr>
            <a:xfrm>
              <a:off x="7904084" y="3595239"/>
              <a:ext cx="1575864" cy="30369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" name="Google Shape;143;p17"/>
            <p:cNvGrpSpPr/>
            <p:nvPr/>
          </p:nvGrpSpPr>
          <p:grpSpPr>
            <a:xfrm>
              <a:off x="9760239" y="3528645"/>
              <a:ext cx="1830230" cy="1270040"/>
              <a:chOff x="4870941" y="673528"/>
              <a:chExt cx="6711459" cy="4474714"/>
            </a:xfrm>
          </p:grpSpPr>
          <p:pic>
            <p:nvPicPr>
              <p:cNvPr id="144" name="Google Shape;144;p17" descr="u-net 이미지 검색결과&quot;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049972" y="673528"/>
                <a:ext cx="6532428" cy="44747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17" descr="관련 이미지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831249" y="858946"/>
                <a:ext cx="545449" cy="5454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7" descr="Pancreas-CT에 대한 이미지 검색결과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870941" y="908159"/>
                <a:ext cx="627648" cy="447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7" name="Google Shape;147;p17" descr="Pancreas-CT에 대한 이미지 검색결과"/>
            <p:cNvPicPr preferRelativeResize="0"/>
            <p:nvPr/>
          </p:nvPicPr>
          <p:blipFill rotWithShape="1">
            <a:blip r:embed="rId6">
              <a:alphaModFix/>
            </a:blip>
            <a:srcRect r="56251" b="50271"/>
            <a:stretch/>
          </p:blipFill>
          <p:spPr>
            <a:xfrm>
              <a:off x="5984147" y="5699038"/>
              <a:ext cx="874927" cy="762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 descr="Pancreas-CT에 대한 이미지 검색결과"/>
            <p:cNvPicPr preferRelativeResize="0"/>
            <p:nvPr/>
          </p:nvPicPr>
          <p:blipFill rotWithShape="1">
            <a:blip r:embed="rId6">
              <a:alphaModFix/>
            </a:blip>
            <a:srcRect r="56251" b="50271"/>
            <a:stretch/>
          </p:blipFill>
          <p:spPr>
            <a:xfrm>
              <a:off x="5976734" y="4782421"/>
              <a:ext cx="874927" cy="762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17"/>
            <p:cNvGrpSpPr/>
            <p:nvPr/>
          </p:nvGrpSpPr>
          <p:grpSpPr>
            <a:xfrm>
              <a:off x="5984335" y="3860033"/>
              <a:ext cx="861078" cy="960940"/>
              <a:chOff x="1607830" y="4555960"/>
              <a:chExt cx="1836066" cy="1902336"/>
            </a:xfrm>
          </p:grpSpPr>
          <p:pic>
            <p:nvPicPr>
              <p:cNvPr id="150" name="Google Shape;150;p17" descr="Pancreas-CT에 대한 이미지 검색결과"/>
              <p:cNvPicPr preferRelativeResize="0"/>
              <p:nvPr/>
            </p:nvPicPr>
            <p:blipFill rotWithShape="1">
              <a:blip r:embed="rId6">
                <a:alphaModFix/>
              </a:blip>
              <a:srcRect r="56251" b="50271"/>
              <a:stretch/>
            </p:blipFill>
            <p:spPr>
              <a:xfrm>
                <a:off x="1658868" y="4568350"/>
                <a:ext cx="1785028" cy="1445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17"/>
              <p:cNvSpPr/>
              <p:nvPr/>
            </p:nvSpPr>
            <p:spPr>
              <a:xfrm>
                <a:off x="1667146" y="4555960"/>
                <a:ext cx="432402" cy="458211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7"/>
              <p:cNvSpPr txBox="1"/>
              <p:nvPr/>
            </p:nvSpPr>
            <p:spPr>
              <a:xfrm>
                <a:off x="1607830" y="5858625"/>
                <a:ext cx="1684316" cy="599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patch v1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107826" y="4564878"/>
                <a:ext cx="432402" cy="458211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2540228" y="4564877"/>
                <a:ext cx="432402" cy="458211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5983772" y="4776899"/>
              <a:ext cx="875023" cy="1006396"/>
              <a:chOff x="1667145" y="4549137"/>
              <a:chExt cx="1865801" cy="1992322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1667145" y="4555961"/>
                <a:ext cx="630624" cy="665376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7"/>
              <p:cNvSpPr txBox="1"/>
              <p:nvPr/>
            </p:nvSpPr>
            <p:spPr>
              <a:xfrm>
                <a:off x="1720614" y="5941789"/>
                <a:ext cx="1684315" cy="599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patch v2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2306046" y="4552549"/>
                <a:ext cx="630624" cy="665376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2944947" y="4549137"/>
                <a:ext cx="587999" cy="665376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5970621" y="5702646"/>
              <a:ext cx="836958" cy="1005988"/>
              <a:chOff x="1667145" y="4555961"/>
              <a:chExt cx="1784635" cy="1991516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1667145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7"/>
              <p:cNvSpPr txBox="1"/>
              <p:nvPr/>
            </p:nvSpPr>
            <p:spPr>
              <a:xfrm>
                <a:off x="1767465" y="5947806"/>
                <a:ext cx="1684315" cy="599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patch v3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1911358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2155571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2399784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2643997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2888210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132423" y="4555961"/>
                <a:ext cx="229001" cy="779088"/>
              </a:xfrm>
              <a:prstGeom prst="rect">
                <a:avLst/>
              </a:prstGeom>
              <a:noFill/>
              <a:ln w="25400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9" name="Google Shape;169;p17"/>
            <p:cNvCxnSpPr/>
            <p:nvPr/>
          </p:nvCxnSpPr>
          <p:spPr>
            <a:xfrm flipH="1">
              <a:off x="7904084" y="3496198"/>
              <a:ext cx="2046409" cy="85074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7"/>
            <p:cNvCxnSpPr/>
            <p:nvPr/>
          </p:nvCxnSpPr>
          <p:spPr>
            <a:xfrm flipH="1">
              <a:off x="9479948" y="4569483"/>
              <a:ext cx="898145" cy="2062661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17"/>
            <p:cNvSpPr/>
            <p:nvPr/>
          </p:nvSpPr>
          <p:spPr>
            <a:xfrm>
              <a:off x="9950493" y="3491419"/>
              <a:ext cx="427600" cy="107806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17"/>
            <p:cNvCxnSpPr/>
            <p:nvPr/>
          </p:nvCxnSpPr>
          <p:spPr>
            <a:xfrm flipH="1">
              <a:off x="9479947" y="3496198"/>
              <a:ext cx="898145" cy="117521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7"/>
            <p:cNvSpPr/>
            <p:nvPr/>
          </p:nvSpPr>
          <p:spPr>
            <a:xfrm>
              <a:off x="7449633" y="5151557"/>
              <a:ext cx="205340" cy="228361"/>
            </a:xfrm>
            <a:prstGeom prst="flowChartOr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17"/>
            <p:cNvCxnSpPr>
              <a:stCxn id="150" idx="3"/>
              <a:endCxn id="173" idx="2"/>
            </p:cNvCxnSpPr>
            <p:nvPr/>
          </p:nvCxnSpPr>
          <p:spPr>
            <a:xfrm>
              <a:off x="6845413" y="4231295"/>
              <a:ext cx="604200" cy="1034400"/>
            </a:xfrm>
            <a:prstGeom prst="bentConnector3">
              <a:avLst>
                <a:gd name="adj1" fmla="val -6445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5" name="Google Shape;175;p17"/>
            <p:cNvCxnSpPr>
              <a:stCxn id="148" idx="3"/>
              <a:endCxn id="173" idx="2"/>
            </p:cNvCxnSpPr>
            <p:nvPr/>
          </p:nvCxnSpPr>
          <p:spPr>
            <a:xfrm>
              <a:off x="6851661" y="5163900"/>
              <a:ext cx="598200" cy="101700"/>
            </a:xfrm>
            <a:prstGeom prst="bentConnector3">
              <a:avLst>
                <a:gd name="adj1" fmla="val -657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6" name="Google Shape;176;p17"/>
            <p:cNvCxnSpPr>
              <a:stCxn id="147" idx="3"/>
              <a:endCxn id="173" idx="2"/>
            </p:cNvCxnSpPr>
            <p:nvPr/>
          </p:nvCxnSpPr>
          <p:spPr>
            <a:xfrm rot="10800000" flipH="1">
              <a:off x="6859074" y="5265716"/>
              <a:ext cx="590700" cy="814800"/>
            </a:xfrm>
            <a:prstGeom prst="bentConnector3">
              <a:avLst>
                <a:gd name="adj1" fmla="val -66392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177" name="Google Shape;177;p17"/>
            <p:cNvGrpSpPr/>
            <p:nvPr/>
          </p:nvGrpSpPr>
          <p:grpSpPr>
            <a:xfrm>
              <a:off x="8064008" y="3708071"/>
              <a:ext cx="1182877" cy="2336152"/>
              <a:chOff x="1664509" y="2794125"/>
              <a:chExt cx="2522236" cy="6281358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1664509" y="2794125"/>
                <a:ext cx="51017" cy="940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812513" y="2794125"/>
                <a:ext cx="88854" cy="940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991544" y="2794125"/>
                <a:ext cx="88854" cy="940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715526" y="3169402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1898093" y="3169402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1664509" y="3794903"/>
                <a:ext cx="51017" cy="940113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1812513" y="3794903"/>
                <a:ext cx="88854" cy="940113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1991544" y="3794903"/>
                <a:ext cx="88854" cy="940113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715526" y="4170180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A0D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898093" y="4170180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2A0D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1664509" y="4795681"/>
                <a:ext cx="51017" cy="940113"/>
              </a:xfrm>
              <a:prstGeom prst="rect">
                <a:avLst/>
              </a:prstGeom>
              <a:solidFill>
                <a:srgbClr val="0F24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1812513" y="4795681"/>
                <a:ext cx="88854" cy="940113"/>
              </a:xfrm>
              <a:prstGeom prst="rect">
                <a:avLst/>
              </a:prstGeom>
              <a:solidFill>
                <a:srgbClr val="0F24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1991544" y="4795681"/>
                <a:ext cx="88854" cy="940113"/>
              </a:xfrm>
              <a:prstGeom prst="rect">
                <a:avLst/>
              </a:prstGeom>
              <a:solidFill>
                <a:srgbClr val="0F24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715526" y="5170958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36C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8093" y="5170958"/>
                <a:ext cx="97802" cy="17017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36C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169426" y="2810473"/>
                <a:ext cx="97486" cy="2889582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2877899" y="5977026"/>
                <a:ext cx="169101" cy="1826522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3909739" y="8098330"/>
                <a:ext cx="277006" cy="977153"/>
              </a:xfrm>
              <a:prstGeom prst="rect">
                <a:avLst/>
              </a:prstGeom>
              <a:solidFill>
                <a:srgbClr val="3660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" name="Google Shape;196;p17"/>
            <p:cNvSpPr/>
            <p:nvPr/>
          </p:nvSpPr>
          <p:spPr>
            <a:xfrm>
              <a:off x="8502805" y="5680802"/>
              <a:ext cx="67413" cy="1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8698373" y="5680802"/>
              <a:ext cx="117409" cy="1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934939" y="5680802"/>
              <a:ext cx="117409" cy="1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8570217" y="5727165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811456" y="5727165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502805" y="5804440"/>
              <a:ext cx="67413" cy="116144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8698373" y="5804440"/>
              <a:ext cx="117409" cy="116144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8934939" y="5804440"/>
              <a:ext cx="117409" cy="116144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70217" y="5850803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A0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811456" y="5850803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A0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502805" y="5928079"/>
              <a:ext cx="67413" cy="116144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698373" y="5928079"/>
              <a:ext cx="117409" cy="116144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34939" y="5928079"/>
              <a:ext cx="117409" cy="116144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8570217" y="5974441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811456" y="5974441"/>
              <a:ext cx="129233" cy="2102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225167" y="4888936"/>
              <a:ext cx="41831" cy="216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346523" y="4888936"/>
              <a:ext cx="72856" cy="216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493318" y="4888936"/>
              <a:ext cx="72856" cy="216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266998" y="4975460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416694" y="4975460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25167" y="5119675"/>
              <a:ext cx="41831" cy="216752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346523" y="5119675"/>
              <a:ext cx="72856" cy="216752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493318" y="5119675"/>
              <a:ext cx="72856" cy="216752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266998" y="5206198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A0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416694" y="5206198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A0D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8225167" y="5350413"/>
              <a:ext cx="41831" cy="216752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346523" y="5350413"/>
              <a:ext cx="72856" cy="216752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8493318" y="5350413"/>
              <a:ext cx="72856" cy="216752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266998" y="5436937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416694" y="5436937"/>
              <a:ext cx="80192" cy="3923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17"/>
            <p:cNvCxnSpPr/>
            <p:nvPr/>
          </p:nvCxnSpPr>
          <p:spPr>
            <a:xfrm flipH="1">
              <a:off x="9487895" y="4564922"/>
              <a:ext cx="470293" cy="401816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" name="Google Shape;227;p17"/>
            <p:cNvSpPr/>
            <p:nvPr/>
          </p:nvSpPr>
          <p:spPr>
            <a:xfrm rot="5400000">
              <a:off x="8206571" y="4766479"/>
              <a:ext cx="63290" cy="1491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 rot="5400000">
              <a:off x="8511178" y="5550600"/>
              <a:ext cx="63290" cy="1491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270908" y="4223080"/>
              <a:ext cx="119181" cy="115769"/>
            </a:xfrm>
            <a:prstGeom prst="flowChar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622246" y="5187548"/>
              <a:ext cx="119181" cy="115769"/>
            </a:xfrm>
            <a:prstGeom prst="flowChar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9115744" y="5808921"/>
              <a:ext cx="119181" cy="115769"/>
            </a:xfrm>
            <a:prstGeom prst="flowChartO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989468" y="3638868"/>
              <a:ext cx="447341" cy="1202207"/>
            </a:xfrm>
            <a:prstGeom prst="rect">
              <a:avLst/>
            </a:prstGeom>
            <a:noFill/>
            <a:ln w="25400" cap="flat" cmpd="sng">
              <a:solidFill>
                <a:srgbClr val="2A0D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5933280" y="3808697"/>
              <a:ext cx="1777429" cy="2832533"/>
            </a:xfrm>
            <a:prstGeom prst="rect">
              <a:avLst/>
            </a:prstGeom>
            <a:noFill/>
            <a:ln w="25400" cap="flat" cmpd="sng">
              <a:solidFill>
                <a:srgbClr val="2A0D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p17"/>
            <p:cNvCxnSpPr/>
            <p:nvPr/>
          </p:nvCxnSpPr>
          <p:spPr>
            <a:xfrm flipH="1">
              <a:off x="7729802" y="3645607"/>
              <a:ext cx="721258" cy="163090"/>
            </a:xfrm>
            <a:prstGeom prst="straightConnector1">
              <a:avLst/>
            </a:prstGeom>
            <a:noFill/>
            <a:ln w="19050" cap="flat" cmpd="sng">
              <a:solidFill>
                <a:srgbClr val="2A0D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7"/>
            <p:cNvCxnSpPr/>
            <p:nvPr/>
          </p:nvCxnSpPr>
          <p:spPr>
            <a:xfrm flipH="1">
              <a:off x="5968376" y="3638868"/>
              <a:ext cx="2050147" cy="163090"/>
            </a:xfrm>
            <a:prstGeom prst="straightConnector1">
              <a:avLst/>
            </a:prstGeom>
            <a:noFill/>
            <a:ln w="19050" cap="flat" cmpd="sng">
              <a:solidFill>
                <a:srgbClr val="2A0D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7"/>
            <p:cNvCxnSpPr/>
            <p:nvPr/>
          </p:nvCxnSpPr>
          <p:spPr>
            <a:xfrm flipH="1">
              <a:off x="7729802" y="4865911"/>
              <a:ext cx="721258" cy="1766233"/>
            </a:xfrm>
            <a:prstGeom prst="straightConnector1">
              <a:avLst/>
            </a:prstGeom>
            <a:noFill/>
            <a:ln w="19050" cap="flat" cmpd="sng">
              <a:solidFill>
                <a:srgbClr val="2A0D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7"/>
            <p:cNvCxnSpPr/>
            <p:nvPr/>
          </p:nvCxnSpPr>
          <p:spPr>
            <a:xfrm flipH="1">
              <a:off x="7741288" y="4841075"/>
              <a:ext cx="253872" cy="278600"/>
            </a:xfrm>
            <a:prstGeom prst="straightConnector1">
              <a:avLst/>
            </a:prstGeom>
            <a:noFill/>
            <a:ln w="19050" cap="flat" cmpd="sng">
              <a:solidFill>
                <a:srgbClr val="2A0D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8" name="Google Shape;238;p17"/>
          <p:cNvSpPr/>
          <p:nvPr/>
        </p:nvSpPr>
        <p:spPr>
          <a:xfrm>
            <a:off x="8160554" y="3529051"/>
            <a:ext cx="17636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[초기 아이디어]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585539" y="1592262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(3,3) / (5, 5) / (7, 7) 사이즈의 U-net 활용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U-net Loss Function : Dice-coefficient</a:t>
            </a:r>
            <a:endParaRPr sz="2400"/>
          </a:p>
        </p:txBody>
      </p:sp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모델 구조</a:t>
            </a:r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119335" y="2417489"/>
            <a:ext cx="12573464" cy="4229055"/>
            <a:chOff x="119335" y="2417489"/>
            <a:chExt cx="12573464" cy="4229055"/>
          </a:xfrm>
        </p:grpSpPr>
        <p:pic>
          <p:nvPicPr>
            <p:cNvPr id="244" name="Google Shape;24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30934" y="46148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6998" y="46148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" name="Google Shape;246;p18"/>
            <p:cNvGrpSpPr/>
            <p:nvPr/>
          </p:nvGrpSpPr>
          <p:grpSpPr>
            <a:xfrm>
              <a:off x="9480376" y="4149080"/>
              <a:ext cx="361436" cy="767971"/>
              <a:chOff x="2027548" y="3717032"/>
              <a:chExt cx="396044" cy="1008112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>
              <a:off x="8904312" y="4149080"/>
              <a:ext cx="361436" cy="767971"/>
              <a:chOff x="2027548" y="3717032"/>
              <a:chExt cx="396044" cy="1008112"/>
            </a:xfrm>
          </p:grpSpPr>
          <p:sp>
            <p:nvSpPr>
              <p:cNvPr id="251" name="Google Shape;251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8"/>
            <p:cNvSpPr txBox="1"/>
            <p:nvPr/>
          </p:nvSpPr>
          <p:spPr>
            <a:xfrm>
              <a:off x="8472264" y="3923764"/>
              <a:ext cx="657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pic>
          <p:nvPicPr>
            <p:cNvPr id="255" name="Google Shape;25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4232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18"/>
            <p:cNvGrpSpPr/>
            <p:nvPr/>
          </p:nvGrpSpPr>
          <p:grpSpPr>
            <a:xfrm>
              <a:off x="8328248" y="5229200"/>
              <a:ext cx="675080" cy="517545"/>
              <a:chOff x="3359696" y="5069530"/>
              <a:chExt cx="739719" cy="679379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0" name="Google Shape;26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4659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" name="Google Shape;261;p18"/>
            <p:cNvGrpSpPr/>
            <p:nvPr/>
          </p:nvGrpSpPr>
          <p:grpSpPr>
            <a:xfrm>
              <a:off x="7509152" y="5194650"/>
              <a:ext cx="675080" cy="517545"/>
              <a:chOff x="3359696" y="5069530"/>
              <a:chExt cx="739719" cy="679379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6384032" y="6021446"/>
              <a:ext cx="973629" cy="298125"/>
              <a:chOff x="3359696" y="5069530"/>
              <a:chExt cx="739719" cy="67938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503713" y="5157193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71" name="Google Shape;27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28560" y="4600793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1761" y="4600793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96200" y="4600793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64745" y="3514594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56186" y="3514594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16196" y="3514594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28778" y="3514594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8788" y="3514594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65201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14340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5746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45727" y="5547629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75975" y="6201303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85766" y="6205890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37217" y="6205890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8550" y="4600793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68550" y="3517990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6818" y="3517990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5397" y="3517990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290;p18"/>
            <p:cNvGrpSpPr/>
            <p:nvPr/>
          </p:nvGrpSpPr>
          <p:grpSpPr>
            <a:xfrm>
              <a:off x="1931413" y="2640308"/>
              <a:ext cx="262863" cy="1261667"/>
              <a:chOff x="1127448" y="1700808"/>
              <a:chExt cx="288032" cy="1656184"/>
            </a:xfrm>
          </p:grpSpPr>
          <p:sp>
            <p:nvSpPr>
              <p:cNvPr id="291" name="Google Shape;291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8"/>
            <p:cNvGrpSpPr/>
            <p:nvPr/>
          </p:nvGrpSpPr>
          <p:grpSpPr>
            <a:xfrm>
              <a:off x="1865698" y="4176253"/>
              <a:ext cx="262863" cy="767970"/>
              <a:chOff x="1127448" y="1700808"/>
              <a:chExt cx="288032" cy="1656184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18"/>
            <p:cNvGrpSpPr/>
            <p:nvPr/>
          </p:nvGrpSpPr>
          <p:grpSpPr>
            <a:xfrm>
              <a:off x="2292847" y="4176254"/>
              <a:ext cx="361436" cy="767971"/>
              <a:chOff x="2027548" y="3717032"/>
              <a:chExt cx="396044" cy="1008112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8"/>
            <p:cNvGrpSpPr/>
            <p:nvPr/>
          </p:nvGrpSpPr>
          <p:grpSpPr>
            <a:xfrm>
              <a:off x="2851432" y="4176254"/>
              <a:ext cx="361436" cy="767971"/>
              <a:chOff x="2027548" y="3717032"/>
              <a:chExt cx="396044" cy="1008112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8"/>
            <p:cNvGrpSpPr/>
            <p:nvPr/>
          </p:nvGrpSpPr>
          <p:grpSpPr>
            <a:xfrm>
              <a:off x="2851431" y="5218497"/>
              <a:ext cx="394294" cy="493696"/>
              <a:chOff x="2027548" y="3717032"/>
              <a:chExt cx="396044" cy="1008112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8"/>
            <p:cNvGrpSpPr/>
            <p:nvPr/>
          </p:nvGrpSpPr>
          <p:grpSpPr>
            <a:xfrm>
              <a:off x="3442871" y="5206572"/>
              <a:ext cx="675080" cy="517545"/>
              <a:chOff x="3359696" y="5069530"/>
              <a:chExt cx="739719" cy="679379"/>
            </a:xfrm>
          </p:grpSpPr>
          <p:sp>
            <p:nvSpPr>
              <p:cNvPr id="311" name="Google Shape;311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8"/>
            <p:cNvGrpSpPr/>
            <p:nvPr/>
          </p:nvGrpSpPr>
          <p:grpSpPr>
            <a:xfrm>
              <a:off x="4344968" y="5194650"/>
              <a:ext cx="675080" cy="517545"/>
              <a:chOff x="3359696" y="5069530"/>
              <a:chExt cx="739719" cy="679379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18"/>
            <p:cNvGrpSpPr/>
            <p:nvPr/>
          </p:nvGrpSpPr>
          <p:grpSpPr>
            <a:xfrm>
              <a:off x="4344968" y="6017476"/>
              <a:ext cx="675080" cy="298125"/>
              <a:chOff x="3359696" y="5069530"/>
              <a:chExt cx="739719" cy="679379"/>
            </a:xfrm>
          </p:grpSpPr>
          <p:sp>
            <p:nvSpPr>
              <p:cNvPr id="319" name="Google Shape;319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8"/>
            <p:cNvGrpSpPr/>
            <p:nvPr/>
          </p:nvGrpSpPr>
          <p:grpSpPr>
            <a:xfrm>
              <a:off x="5231904" y="6017476"/>
              <a:ext cx="973629" cy="298125"/>
              <a:chOff x="3359696" y="5069530"/>
              <a:chExt cx="739719" cy="679380"/>
            </a:xfrm>
          </p:grpSpPr>
          <p:sp>
            <p:nvSpPr>
              <p:cNvPr id="323" name="Google Shape;323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503713" y="5157193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8"/>
            <p:cNvGrpSpPr/>
            <p:nvPr/>
          </p:nvGrpSpPr>
          <p:grpSpPr>
            <a:xfrm>
              <a:off x="6621727" y="5194650"/>
              <a:ext cx="675080" cy="517545"/>
              <a:chOff x="3359696" y="5069530"/>
              <a:chExt cx="739719" cy="679379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>
              <a:off x="6096000" y="5194650"/>
              <a:ext cx="675080" cy="517545"/>
              <a:chOff x="5932345" y="3429000"/>
              <a:chExt cx="739719" cy="679379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5932345" y="3429000"/>
                <a:ext cx="595702" cy="591717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6004353" y="3472831"/>
                <a:ext cx="595702" cy="591717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6076362" y="3516662"/>
                <a:ext cx="595702" cy="591717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8328248" y="4176254"/>
              <a:ext cx="361436" cy="767971"/>
              <a:chOff x="2027548" y="3717032"/>
              <a:chExt cx="396044" cy="1008112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8"/>
            <p:cNvGrpSpPr/>
            <p:nvPr/>
          </p:nvGrpSpPr>
          <p:grpSpPr>
            <a:xfrm>
              <a:off x="9559031" y="2636912"/>
              <a:ext cx="262863" cy="1261667"/>
              <a:chOff x="1127448" y="1700808"/>
              <a:chExt cx="288032" cy="1656184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18"/>
            <p:cNvGrpSpPr/>
            <p:nvPr/>
          </p:nvGrpSpPr>
          <p:grpSpPr>
            <a:xfrm>
              <a:off x="10019039" y="2636912"/>
              <a:ext cx="262863" cy="1261667"/>
              <a:chOff x="1127448" y="1700808"/>
              <a:chExt cx="288032" cy="1656184"/>
            </a:xfrm>
          </p:grpSpPr>
          <p:sp>
            <p:nvSpPr>
              <p:cNvPr id="343" name="Google Shape;343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8"/>
            <p:cNvGrpSpPr/>
            <p:nvPr/>
          </p:nvGrpSpPr>
          <p:grpSpPr>
            <a:xfrm>
              <a:off x="10479047" y="2636912"/>
              <a:ext cx="262863" cy="1261667"/>
              <a:chOff x="1127448" y="1700808"/>
              <a:chExt cx="288032" cy="1656184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18"/>
            <p:cNvGrpSpPr/>
            <p:nvPr/>
          </p:nvGrpSpPr>
          <p:grpSpPr>
            <a:xfrm>
              <a:off x="8110828" y="4176254"/>
              <a:ext cx="361436" cy="767971"/>
              <a:chOff x="6888088" y="3429000"/>
              <a:chExt cx="396044" cy="1008112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6888088" y="3429000"/>
                <a:ext cx="252028" cy="920450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6960096" y="3472831"/>
                <a:ext cx="252028" cy="920450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032104" y="3516662"/>
                <a:ext cx="252028" cy="920450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9427597" y="2636912"/>
              <a:ext cx="262863" cy="1261667"/>
              <a:chOff x="8328248" y="1700808"/>
              <a:chExt cx="288032" cy="1656184"/>
            </a:xfrm>
          </p:grpSpPr>
          <p:sp>
            <p:nvSpPr>
              <p:cNvPr id="355" name="Google Shape;355;p18"/>
              <p:cNvSpPr/>
              <p:nvPr/>
            </p:nvSpPr>
            <p:spPr>
              <a:xfrm>
                <a:off x="8328248" y="1700808"/>
                <a:ext cx="144016" cy="1512168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8400256" y="1772816"/>
                <a:ext cx="144016" cy="1512168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8472264" y="1844824"/>
                <a:ext cx="144016" cy="1512168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8"/>
            <p:cNvGrpSpPr/>
            <p:nvPr/>
          </p:nvGrpSpPr>
          <p:grpSpPr>
            <a:xfrm>
              <a:off x="11017078" y="2691768"/>
              <a:ext cx="131441" cy="1206811"/>
              <a:chOff x="5303912" y="2348880"/>
              <a:chExt cx="216024" cy="1512168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5303912" y="2348880"/>
                <a:ext cx="72008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5375920" y="2348880"/>
                <a:ext cx="72008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5447928" y="2348880"/>
                <a:ext cx="72008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18"/>
            <p:cNvSpPr/>
            <p:nvPr/>
          </p:nvSpPr>
          <p:spPr>
            <a:xfrm>
              <a:off x="11464793" y="2691768"/>
              <a:ext cx="78731" cy="1190468"/>
            </a:xfrm>
            <a:prstGeom prst="rect">
              <a:avLst/>
            </a:prstGeom>
            <a:solidFill>
              <a:srgbClr val="A0B4E6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1734267" y="3188861"/>
              <a:ext cx="295724" cy="246851"/>
              <a:chOff x="3888486" y="3168396"/>
              <a:chExt cx="324040" cy="32404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18"/>
            <p:cNvGrpSpPr/>
            <p:nvPr/>
          </p:nvGrpSpPr>
          <p:grpSpPr>
            <a:xfrm>
              <a:off x="2128556" y="4423095"/>
              <a:ext cx="295724" cy="246851"/>
              <a:chOff x="3888486" y="3168396"/>
              <a:chExt cx="324040" cy="32404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18"/>
            <p:cNvGrpSpPr/>
            <p:nvPr/>
          </p:nvGrpSpPr>
          <p:grpSpPr>
            <a:xfrm>
              <a:off x="2654282" y="4423095"/>
              <a:ext cx="295724" cy="246851"/>
              <a:chOff x="3888486" y="3168396"/>
              <a:chExt cx="324040" cy="324040"/>
            </a:xfrm>
          </p:grpSpPr>
          <p:sp>
            <p:nvSpPr>
              <p:cNvPr id="372" name="Google Shape;37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18"/>
            <p:cNvGrpSpPr/>
            <p:nvPr/>
          </p:nvGrpSpPr>
          <p:grpSpPr>
            <a:xfrm>
              <a:off x="3245722" y="5328210"/>
              <a:ext cx="295724" cy="246851"/>
              <a:chOff x="3888486" y="3168396"/>
              <a:chExt cx="324040" cy="324040"/>
            </a:xfrm>
          </p:grpSpPr>
          <p:sp>
            <p:nvSpPr>
              <p:cNvPr id="376" name="Google Shape;37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4132878" y="5328210"/>
              <a:ext cx="295724" cy="246851"/>
              <a:chOff x="3888486" y="3168396"/>
              <a:chExt cx="324040" cy="324040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8"/>
            <p:cNvGrpSpPr/>
            <p:nvPr/>
          </p:nvGrpSpPr>
          <p:grpSpPr>
            <a:xfrm>
              <a:off x="5052899" y="6041325"/>
              <a:ext cx="295724" cy="246851"/>
              <a:chOff x="3888486" y="3168396"/>
              <a:chExt cx="324040" cy="324040"/>
            </a:xfrm>
          </p:grpSpPr>
          <p:sp>
            <p:nvSpPr>
              <p:cNvPr id="384" name="Google Shape;38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18"/>
            <p:cNvGrpSpPr/>
            <p:nvPr/>
          </p:nvGrpSpPr>
          <p:grpSpPr>
            <a:xfrm>
              <a:off x="6240016" y="6041325"/>
              <a:ext cx="295724" cy="246851"/>
              <a:chOff x="3888486" y="3168396"/>
              <a:chExt cx="324040" cy="324040"/>
            </a:xfrm>
          </p:grpSpPr>
          <p:sp>
            <p:nvSpPr>
              <p:cNvPr id="388" name="Google Shape;38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18"/>
            <p:cNvGrpSpPr/>
            <p:nvPr/>
          </p:nvGrpSpPr>
          <p:grpSpPr>
            <a:xfrm>
              <a:off x="7320136" y="5328210"/>
              <a:ext cx="295724" cy="246851"/>
              <a:chOff x="3888486" y="3168396"/>
              <a:chExt cx="324040" cy="324040"/>
            </a:xfrm>
          </p:grpSpPr>
          <p:sp>
            <p:nvSpPr>
              <p:cNvPr id="392" name="Google Shape;39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8"/>
            <p:cNvGrpSpPr/>
            <p:nvPr/>
          </p:nvGrpSpPr>
          <p:grpSpPr>
            <a:xfrm>
              <a:off x="8176540" y="5328210"/>
              <a:ext cx="295724" cy="246851"/>
              <a:chOff x="3888486" y="3168396"/>
              <a:chExt cx="324040" cy="32404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" name="Google Shape;399;p18"/>
            <p:cNvGrpSpPr/>
            <p:nvPr/>
          </p:nvGrpSpPr>
          <p:grpSpPr>
            <a:xfrm>
              <a:off x="9281824" y="4423095"/>
              <a:ext cx="295724" cy="246851"/>
              <a:chOff x="3888486" y="3168396"/>
              <a:chExt cx="324040" cy="324040"/>
            </a:xfrm>
          </p:grpSpPr>
          <p:sp>
            <p:nvSpPr>
              <p:cNvPr id="400" name="Google Shape;400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8"/>
            <p:cNvGrpSpPr/>
            <p:nvPr/>
          </p:nvGrpSpPr>
          <p:grpSpPr>
            <a:xfrm>
              <a:off x="8688288" y="4423095"/>
              <a:ext cx="295724" cy="246851"/>
              <a:chOff x="3888486" y="3168396"/>
              <a:chExt cx="324040" cy="324040"/>
            </a:xfrm>
          </p:grpSpPr>
          <p:sp>
            <p:nvSpPr>
              <p:cNvPr id="404" name="Google Shape;40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8"/>
            <p:cNvGrpSpPr/>
            <p:nvPr/>
          </p:nvGrpSpPr>
          <p:grpSpPr>
            <a:xfrm>
              <a:off x="9854747" y="3158032"/>
              <a:ext cx="295724" cy="246851"/>
              <a:chOff x="3888486" y="3168396"/>
              <a:chExt cx="324040" cy="324040"/>
            </a:xfrm>
          </p:grpSpPr>
          <p:sp>
            <p:nvSpPr>
              <p:cNvPr id="408" name="Google Shape;40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10281909" y="3158032"/>
              <a:ext cx="295724" cy="246851"/>
              <a:chOff x="3888486" y="3168396"/>
              <a:chExt cx="324040" cy="324040"/>
            </a:xfrm>
          </p:grpSpPr>
          <p:sp>
            <p:nvSpPr>
              <p:cNvPr id="412" name="Google Shape;41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5" name="Google Shape;415;p18"/>
            <p:cNvSpPr/>
            <p:nvPr/>
          </p:nvSpPr>
          <p:spPr>
            <a:xfrm>
              <a:off x="11208568" y="3185463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B689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31718" y="4978848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552384" y="3929660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837544" y="5767049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2939705" y="4999078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919536" y="3933056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560041" y="5767049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431702" y="4395672"/>
              <a:ext cx="4461706" cy="3294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391423" y="3188859"/>
              <a:ext cx="6880128" cy="3291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151482" y="5328208"/>
              <a:ext cx="829796" cy="3291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18"/>
            <p:cNvGrpSpPr/>
            <p:nvPr/>
          </p:nvGrpSpPr>
          <p:grpSpPr>
            <a:xfrm>
              <a:off x="10233472" y="4669948"/>
              <a:ext cx="295724" cy="246851"/>
              <a:chOff x="3888486" y="3168396"/>
              <a:chExt cx="324040" cy="324040"/>
            </a:xfrm>
          </p:grpSpPr>
          <p:sp>
            <p:nvSpPr>
              <p:cNvPr id="426" name="Google Shape;42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18"/>
            <p:cNvSpPr/>
            <p:nvPr/>
          </p:nvSpPr>
          <p:spPr>
            <a:xfrm>
              <a:off x="10233483" y="5050433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0233483" y="5434419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0299198" y="5736119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B689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0299198" y="6041325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3" name="Google Shape;433;p18"/>
            <p:cNvGrpSpPr/>
            <p:nvPr/>
          </p:nvGrpSpPr>
          <p:grpSpPr>
            <a:xfrm>
              <a:off x="1471404" y="2640308"/>
              <a:ext cx="262863" cy="1261667"/>
              <a:chOff x="1127448" y="1700808"/>
              <a:chExt cx="288032" cy="1656184"/>
            </a:xfrm>
          </p:grpSpPr>
          <p:sp>
            <p:nvSpPr>
              <p:cNvPr id="434" name="Google Shape;434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18"/>
            <p:cNvSpPr txBox="1"/>
            <p:nvPr/>
          </p:nvSpPr>
          <p:spPr>
            <a:xfrm>
              <a:off x="10560496" y="4650208"/>
              <a:ext cx="2132303" cy="382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Conv</a:t>
              </a:r>
              <a:r>
                <a:rPr lang="en-US" sz="1400" b="1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[3x3,5x5,7x7</a:t>
              </a:r>
              <a:r>
                <a:rPr lang="en-US" sz="1400" b="1" dirty="0" smtClean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], </a:t>
              </a:r>
              <a:r>
                <a:rPr lang="en-US" sz="1400" b="1" dirty="0" err="1" smtClean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ReLU</a:t>
              </a:r>
              <a:endParaRPr sz="1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8" name="Google Shape;438;p18"/>
            <p:cNvSpPr txBox="1"/>
            <p:nvPr/>
          </p:nvSpPr>
          <p:spPr>
            <a:xfrm>
              <a:off x="10562057" y="5013176"/>
              <a:ext cx="2014663" cy="338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Up-conv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2x2</a:t>
              </a:r>
              <a:endParaRPr/>
            </a:p>
          </p:txBody>
        </p:sp>
        <p:sp>
          <p:nvSpPr>
            <p:cNvPr id="439" name="Google Shape;439;p18"/>
            <p:cNvSpPr txBox="1"/>
            <p:nvPr/>
          </p:nvSpPr>
          <p:spPr>
            <a:xfrm>
              <a:off x="10562057" y="5400484"/>
              <a:ext cx="2014663" cy="335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MaxPool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2x2</a:t>
              </a:r>
              <a:endParaRPr/>
            </a:p>
          </p:txBody>
        </p:sp>
        <p:sp>
          <p:nvSpPr>
            <p:cNvPr id="440" name="Google Shape;440;p18"/>
            <p:cNvSpPr txBox="1"/>
            <p:nvPr/>
          </p:nvSpPr>
          <p:spPr>
            <a:xfrm>
              <a:off x="10562057" y="5712193"/>
              <a:ext cx="2014663" cy="338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1x1</a:t>
              </a: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, sigmoid</a:t>
              </a:r>
              <a:endParaRPr/>
            </a:p>
          </p:txBody>
        </p:sp>
        <p:sp>
          <p:nvSpPr>
            <p:cNvPr id="441" name="Google Shape;441;p18"/>
            <p:cNvSpPr txBox="1"/>
            <p:nvPr/>
          </p:nvSpPr>
          <p:spPr>
            <a:xfrm>
              <a:off x="10562057" y="6031613"/>
              <a:ext cx="20146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Copy and crop</a:t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0299325" y="6336531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76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10562057" y="6309098"/>
              <a:ext cx="2014663" cy="337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Concat-conv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1x1</a:t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74776" y="3185463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76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142824" y="2750019"/>
              <a:ext cx="65716" cy="1151957"/>
            </a:xfrm>
            <a:prstGeom prst="rect">
              <a:avLst/>
            </a:prstGeom>
            <a:solidFill>
              <a:srgbClr val="A0B4E6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6" name="Google Shape;446;p18"/>
            <p:cNvGrpSpPr/>
            <p:nvPr/>
          </p:nvGrpSpPr>
          <p:grpSpPr>
            <a:xfrm>
              <a:off x="1241393" y="3188861"/>
              <a:ext cx="295724" cy="246851"/>
              <a:chOff x="3888486" y="3168396"/>
              <a:chExt cx="324040" cy="32404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18"/>
            <p:cNvSpPr txBox="1"/>
            <p:nvPr/>
          </p:nvSpPr>
          <p:spPr>
            <a:xfrm>
              <a:off x="840043" y="2420887"/>
              <a:ext cx="334961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1" name="Google Shape;451;p18"/>
            <p:cNvSpPr txBox="1"/>
            <p:nvPr/>
          </p:nvSpPr>
          <p:spPr>
            <a:xfrm>
              <a:off x="1274255" y="2420887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1537113" y="3956828"/>
              <a:ext cx="525726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2128553" y="3951202"/>
              <a:ext cx="657157" cy="365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4" name="Google Shape;454;p18"/>
            <p:cNvSpPr txBox="1"/>
            <p:nvPr/>
          </p:nvSpPr>
          <p:spPr>
            <a:xfrm>
              <a:off x="2654280" y="3956828"/>
              <a:ext cx="657157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5" name="Google Shape;455;p18"/>
            <p:cNvSpPr txBox="1"/>
            <p:nvPr/>
          </p:nvSpPr>
          <p:spPr>
            <a:xfrm>
              <a:off x="2457134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6" name="Google Shape;456;p18"/>
            <p:cNvSpPr txBox="1"/>
            <p:nvPr/>
          </p:nvSpPr>
          <p:spPr>
            <a:xfrm>
              <a:off x="3311440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57" name="Google Shape;457;p18"/>
            <p:cNvSpPr txBox="1"/>
            <p:nvPr/>
          </p:nvSpPr>
          <p:spPr>
            <a:xfrm>
              <a:off x="4143185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58" name="Google Shape;458;p18"/>
            <p:cNvSpPr txBox="1"/>
            <p:nvPr/>
          </p:nvSpPr>
          <p:spPr>
            <a:xfrm>
              <a:off x="4007768" y="5733256"/>
              <a:ext cx="657157" cy="36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59" name="Google Shape;459;p18"/>
            <p:cNvSpPr txBox="1"/>
            <p:nvPr/>
          </p:nvSpPr>
          <p:spPr>
            <a:xfrm>
              <a:off x="5151478" y="5733256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6240016" y="5733256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6096001" y="4938589"/>
              <a:ext cx="755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7213165" y="4938589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7804606" y="4938589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4" name="Google Shape;464;p18"/>
            <p:cNvSpPr txBox="1"/>
            <p:nvPr/>
          </p:nvSpPr>
          <p:spPr>
            <a:xfrm>
              <a:off x="7752184" y="3927479"/>
              <a:ext cx="657158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5" name="Google Shape;465;p18"/>
            <p:cNvSpPr txBox="1"/>
            <p:nvPr/>
          </p:nvSpPr>
          <p:spPr>
            <a:xfrm>
              <a:off x="9048328" y="3923764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9002591" y="2417489"/>
              <a:ext cx="622153" cy="358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67" name="Google Shape;467;p18"/>
            <p:cNvSpPr txBox="1"/>
            <p:nvPr/>
          </p:nvSpPr>
          <p:spPr>
            <a:xfrm>
              <a:off x="9756184" y="2417491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10216192" y="2417491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10807630" y="2417491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0" name="Google Shape;470;p18"/>
            <p:cNvSpPr txBox="1"/>
            <p:nvPr/>
          </p:nvSpPr>
          <p:spPr>
            <a:xfrm>
              <a:off x="11201924" y="2417491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id="471" name="Google Shape;471;p18" descr="Pancreas-CT에 대한 이미지 검색결과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9335" y="2708918"/>
              <a:ext cx="840251" cy="6993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Google Shape;472;p18"/>
            <p:cNvCxnSpPr/>
            <p:nvPr/>
          </p:nvCxnSpPr>
          <p:spPr>
            <a:xfrm>
              <a:off x="767406" y="2708919"/>
              <a:ext cx="408270" cy="4109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73" name="Google Shape;473;p18"/>
            <p:cNvCxnSpPr/>
            <p:nvPr/>
          </p:nvCxnSpPr>
          <p:spPr>
            <a:xfrm>
              <a:off x="782054" y="3408280"/>
              <a:ext cx="163622" cy="10971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pic>
          <p:nvPicPr>
            <p:cNvPr id="474" name="Google Shape;474;p18" descr="관련 이미지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11744" y="2852032"/>
              <a:ext cx="604936" cy="5049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5" name="Google Shape;475;p18"/>
            <p:cNvCxnSpPr>
              <a:stCxn id="362" idx="0"/>
            </p:cNvCxnSpPr>
            <p:nvPr/>
          </p:nvCxnSpPr>
          <p:spPr>
            <a:xfrm>
              <a:off x="11504158" y="2691768"/>
              <a:ext cx="251400" cy="160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18"/>
            <p:cNvCxnSpPr/>
            <p:nvPr/>
          </p:nvCxnSpPr>
          <p:spPr>
            <a:xfrm rot="10800000" flipH="1">
              <a:off x="11557847" y="3390488"/>
              <a:ext cx="250212" cy="45323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477" name="Google Shape;477;p18"/>
            <p:cNvSpPr txBox="1"/>
            <p:nvPr/>
          </p:nvSpPr>
          <p:spPr>
            <a:xfrm>
              <a:off x="1799978" y="2420887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78" name="Google Shape;478;p18"/>
            <p:cNvSpPr txBox="1"/>
            <p:nvPr/>
          </p:nvSpPr>
          <p:spPr>
            <a:xfrm>
              <a:off x="11496600" y="3501008"/>
              <a:ext cx="853543" cy="45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/>
            </a:p>
          </p:txBody>
        </p:sp>
        <p:sp>
          <p:nvSpPr>
            <p:cNvPr id="479" name="Google Shape;479;p18"/>
            <p:cNvSpPr txBox="1"/>
            <p:nvPr/>
          </p:nvSpPr>
          <p:spPr>
            <a:xfrm>
              <a:off x="129889" y="3429000"/>
              <a:ext cx="853543" cy="45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9335" y="611702"/>
            <a:ext cx="12573464" cy="6034843"/>
            <a:chOff x="119335" y="2417489"/>
            <a:chExt cx="12573464" cy="4229055"/>
          </a:xfrm>
        </p:grpSpPr>
        <p:pic>
          <p:nvPicPr>
            <p:cNvPr id="244" name="Google Shape;24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30934" y="4668289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6998" y="4668289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" name="Google Shape;246;p18"/>
            <p:cNvGrpSpPr/>
            <p:nvPr/>
          </p:nvGrpSpPr>
          <p:grpSpPr>
            <a:xfrm>
              <a:off x="9480376" y="4149080"/>
              <a:ext cx="361436" cy="767971"/>
              <a:chOff x="2027548" y="3717032"/>
              <a:chExt cx="396044" cy="1008112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>
              <a:off x="8904312" y="4149080"/>
              <a:ext cx="361436" cy="767971"/>
              <a:chOff x="2027548" y="3717032"/>
              <a:chExt cx="396044" cy="1008112"/>
            </a:xfrm>
          </p:grpSpPr>
          <p:sp>
            <p:nvSpPr>
              <p:cNvPr id="251" name="Google Shape;251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8"/>
            <p:cNvSpPr txBox="1"/>
            <p:nvPr/>
          </p:nvSpPr>
          <p:spPr>
            <a:xfrm>
              <a:off x="8472264" y="3923764"/>
              <a:ext cx="657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pic>
          <p:nvPicPr>
            <p:cNvPr id="255" name="Google Shape;25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4232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18"/>
            <p:cNvGrpSpPr/>
            <p:nvPr/>
          </p:nvGrpSpPr>
          <p:grpSpPr>
            <a:xfrm>
              <a:off x="8328248" y="5229200"/>
              <a:ext cx="675080" cy="517545"/>
              <a:chOff x="3359696" y="5069530"/>
              <a:chExt cx="739719" cy="679379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0" name="Google Shape;26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4659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" name="Google Shape;261;p18"/>
            <p:cNvGrpSpPr/>
            <p:nvPr/>
          </p:nvGrpSpPr>
          <p:grpSpPr>
            <a:xfrm>
              <a:off x="7509152" y="5194650"/>
              <a:ext cx="675080" cy="517545"/>
              <a:chOff x="3359696" y="5069530"/>
              <a:chExt cx="739719" cy="679379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6384032" y="6021446"/>
              <a:ext cx="973629" cy="298125"/>
              <a:chOff x="3359696" y="5069530"/>
              <a:chExt cx="739719" cy="67938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503713" y="5157193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71" name="Google Shape;27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28560" y="46541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1761" y="46541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96200" y="46541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64745" y="3567991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756186" y="3567991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16196" y="3567991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28778" y="3567991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8788" y="3567991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65201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14340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5746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45727" y="5601025"/>
              <a:ext cx="302807" cy="274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75975" y="6254700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085766" y="6259287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37217" y="6259287"/>
              <a:ext cx="318350" cy="3337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8550" y="4654191"/>
              <a:ext cx="245386" cy="398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68550" y="3571389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6818" y="3571389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5397" y="3571389"/>
              <a:ext cx="341721" cy="3839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290;p18"/>
            <p:cNvGrpSpPr/>
            <p:nvPr/>
          </p:nvGrpSpPr>
          <p:grpSpPr>
            <a:xfrm>
              <a:off x="1931413" y="2640308"/>
              <a:ext cx="262863" cy="1261667"/>
              <a:chOff x="1127448" y="1700808"/>
              <a:chExt cx="288032" cy="1656184"/>
            </a:xfrm>
          </p:grpSpPr>
          <p:sp>
            <p:nvSpPr>
              <p:cNvPr id="291" name="Google Shape;291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8"/>
            <p:cNvGrpSpPr/>
            <p:nvPr/>
          </p:nvGrpSpPr>
          <p:grpSpPr>
            <a:xfrm>
              <a:off x="1865698" y="4176253"/>
              <a:ext cx="262863" cy="767970"/>
              <a:chOff x="1127448" y="1700808"/>
              <a:chExt cx="288032" cy="1656184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18"/>
            <p:cNvGrpSpPr/>
            <p:nvPr/>
          </p:nvGrpSpPr>
          <p:grpSpPr>
            <a:xfrm>
              <a:off x="2292847" y="4176254"/>
              <a:ext cx="361436" cy="767971"/>
              <a:chOff x="2027548" y="3717032"/>
              <a:chExt cx="396044" cy="1008112"/>
            </a:xfrm>
          </p:grpSpPr>
          <p:sp>
            <p:nvSpPr>
              <p:cNvPr id="299" name="Google Shape;299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8"/>
            <p:cNvGrpSpPr/>
            <p:nvPr/>
          </p:nvGrpSpPr>
          <p:grpSpPr>
            <a:xfrm>
              <a:off x="2851432" y="4176254"/>
              <a:ext cx="361436" cy="767971"/>
              <a:chOff x="2027548" y="3717032"/>
              <a:chExt cx="396044" cy="1008112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8"/>
            <p:cNvGrpSpPr/>
            <p:nvPr/>
          </p:nvGrpSpPr>
          <p:grpSpPr>
            <a:xfrm>
              <a:off x="2851431" y="5218497"/>
              <a:ext cx="394294" cy="493696"/>
              <a:chOff x="2027548" y="3717032"/>
              <a:chExt cx="396044" cy="1008112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8"/>
            <p:cNvGrpSpPr/>
            <p:nvPr/>
          </p:nvGrpSpPr>
          <p:grpSpPr>
            <a:xfrm>
              <a:off x="3442871" y="5206572"/>
              <a:ext cx="675080" cy="517545"/>
              <a:chOff x="3359696" y="5069530"/>
              <a:chExt cx="739719" cy="679379"/>
            </a:xfrm>
          </p:grpSpPr>
          <p:sp>
            <p:nvSpPr>
              <p:cNvPr id="311" name="Google Shape;311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18"/>
            <p:cNvGrpSpPr/>
            <p:nvPr/>
          </p:nvGrpSpPr>
          <p:grpSpPr>
            <a:xfrm>
              <a:off x="4344968" y="5194650"/>
              <a:ext cx="675080" cy="517545"/>
              <a:chOff x="3359696" y="5069530"/>
              <a:chExt cx="739719" cy="679379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18"/>
            <p:cNvGrpSpPr/>
            <p:nvPr/>
          </p:nvGrpSpPr>
          <p:grpSpPr>
            <a:xfrm>
              <a:off x="4344968" y="6017476"/>
              <a:ext cx="675080" cy="298125"/>
              <a:chOff x="3359696" y="5069530"/>
              <a:chExt cx="739719" cy="679379"/>
            </a:xfrm>
          </p:grpSpPr>
          <p:sp>
            <p:nvSpPr>
              <p:cNvPr id="319" name="Google Shape;319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8"/>
            <p:cNvGrpSpPr/>
            <p:nvPr/>
          </p:nvGrpSpPr>
          <p:grpSpPr>
            <a:xfrm>
              <a:off x="5231904" y="6017476"/>
              <a:ext cx="973629" cy="298125"/>
              <a:chOff x="3359696" y="5069530"/>
              <a:chExt cx="739719" cy="679380"/>
            </a:xfrm>
          </p:grpSpPr>
          <p:sp>
            <p:nvSpPr>
              <p:cNvPr id="323" name="Google Shape;323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503713" y="5157193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8"/>
            <p:cNvGrpSpPr/>
            <p:nvPr/>
          </p:nvGrpSpPr>
          <p:grpSpPr>
            <a:xfrm>
              <a:off x="6621727" y="5194650"/>
              <a:ext cx="675080" cy="517545"/>
              <a:chOff x="3359696" y="5069530"/>
              <a:chExt cx="739719" cy="679379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3359696" y="5069530"/>
                <a:ext cx="595702" cy="591717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3431704" y="5113361"/>
                <a:ext cx="595702" cy="591717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3503713" y="5157192"/>
                <a:ext cx="595702" cy="591717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>
              <a:off x="6096000" y="5194650"/>
              <a:ext cx="675080" cy="517545"/>
              <a:chOff x="5932345" y="3429000"/>
              <a:chExt cx="739719" cy="679379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5932345" y="3429000"/>
                <a:ext cx="595702" cy="591717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6004353" y="3472831"/>
                <a:ext cx="595702" cy="591717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6076362" y="3516662"/>
                <a:ext cx="595702" cy="591717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8328248" y="4176254"/>
              <a:ext cx="361436" cy="767971"/>
              <a:chOff x="2027548" y="3717032"/>
              <a:chExt cx="396044" cy="1008112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2027548" y="3717032"/>
                <a:ext cx="252028" cy="920450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2099556" y="3760863"/>
                <a:ext cx="252028" cy="920450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2171564" y="3804694"/>
                <a:ext cx="252028" cy="920450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8"/>
            <p:cNvGrpSpPr/>
            <p:nvPr/>
          </p:nvGrpSpPr>
          <p:grpSpPr>
            <a:xfrm>
              <a:off x="9559031" y="2636912"/>
              <a:ext cx="262863" cy="1261667"/>
              <a:chOff x="1127448" y="1700808"/>
              <a:chExt cx="288032" cy="1656184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18"/>
            <p:cNvGrpSpPr/>
            <p:nvPr/>
          </p:nvGrpSpPr>
          <p:grpSpPr>
            <a:xfrm>
              <a:off x="10019039" y="2636912"/>
              <a:ext cx="262863" cy="1261667"/>
              <a:chOff x="1127448" y="1700808"/>
              <a:chExt cx="288032" cy="1656184"/>
            </a:xfrm>
          </p:grpSpPr>
          <p:sp>
            <p:nvSpPr>
              <p:cNvPr id="343" name="Google Shape;343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8"/>
            <p:cNvGrpSpPr/>
            <p:nvPr/>
          </p:nvGrpSpPr>
          <p:grpSpPr>
            <a:xfrm>
              <a:off x="10479047" y="2636912"/>
              <a:ext cx="262863" cy="1261667"/>
              <a:chOff x="1127448" y="1700808"/>
              <a:chExt cx="288032" cy="1656184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18"/>
            <p:cNvGrpSpPr/>
            <p:nvPr/>
          </p:nvGrpSpPr>
          <p:grpSpPr>
            <a:xfrm>
              <a:off x="8110828" y="4176254"/>
              <a:ext cx="361436" cy="767971"/>
              <a:chOff x="6888088" y="3429000"/>
              <a:chExt cx="396044" cy="1008112"/>
            </a:xfrm>
          </p:grpSpPr>
          <p:sp>
            <p:nvSpPr>
              <p:cNvPr id="351" name="Google Shape;351;p18"/>
              <p:cNvSpPr/>
              <p:nvPr/>
            </p:nvSpPr>
            <p:spPr>
              <a:xfrm>
                <a:off x="6888088" y="3429000"/>
                <a:ext cx="252028" cy="920450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6960096" y="3472831"/>
                <a:ext cx="252028" cy="920450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032104" y="3516662"/>
                <a:ext cx="252028" cy="920450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9427597" y="2636912"/>
              <a:ext cx="262863" cy="1261667"/>
              <a:chOff x="8328248" y="1700808"/>
              <a:chExt cx="288032" cy="1656184"/>
            </a:xfrm>
          </p:grpSpPr>
          <p:sp>
            <p:nvSpPr>
              <p:cNvPr id="355" name="Google Shape;355;p18"/>
              <p:cNvSpPr/>
              <p:nvPr/>
            </p:nvSpPr>
            <p:spPr>
              <a:xfrm>
                <a:off x="8328248" y="1700808"/>
                <a:ext cx="144016" cy="1512168"/>
              </a:xfrm>
              <a:prstGeom prst="rect">
                <a:avLst/>
              </a:prstGeom>
              <a:solidFill>
                <a:srgbClr val="A6A6A6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8400256" y="1772816"/>
                <a:ext cx="144016" cy="1512168"/>
              </a:xfrm>
              <a:prstGeom prst="rect">
                <a:avLst/>
              </a:prstGeom>
              <a:solidFill>
                <a:srgbClr val="A6A6A6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8472264" y="1844824"/>
                <a:ext cx="144016" cy="1512168"/>
              </a:xfrm>
              <a:prstGeom prst="rect">
                <a:avLst/>
              </a:prstGeom>
              <a:solidFill>
                <a:srgbClr val="A6A6A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8"/>
            <p:cNvGrpSpPr/>
            <p:nvPr/>
          </p:nvGrpSpPr>
          <p:grpSpPr>
            <a:xfrm>
              <a:off x="11017078" y="2691768"/>
              <a:ext cx="131441" cy="1206811"/>
              <a:chOff x="5303912" y="2348880"/>
              <a:chExt cx="216024" cy="1512168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5303912" y="2348880"/>
                <a:ext cx="72008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5375920" y="2348880"/>
                <a:ext cx="72008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5447928" y="2348880"/>
                <a:ext cx="72008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18"/>
            <p:cNvSpPr/>
            <p:nvPr/>
          </p:nvSpPr>
          <p:spPr>
            <a:xfrm>
              <a:off x="11464793" y="2691768"/>
              <a:ext cx="78731" cy="1190468"/>
            </a:xfrm>
            <a:prstGeom prst="rect">
              <a:avLst/>
            </a:prstGeom>
            <a:solidFill>
              <a:srgbClr val="A0B4E6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1734267" y="3188861"/>
              <a:ext cx="295724" cy="246851"/>
              <a:chOff x="3888486" y="3168396"/>
              <a:chExt cx="324040" cy="32404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18"/>
            <p:cNvGrpSpPr/>
            <p:nvPr/>
          </p:nvGrpSpPr>
          <p:grpSpPr>
            <a:xfrm>
              <a:off x="2128556" y="4423095"/>
              <a:ext cx="295724" cy="246851"/>
              <a:chOff x="3888486" y="3168396"/>
              <a:chExt cx="324040" cy="32404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18"/>
            <p:cNvGrpSpPr/>
            <p:nvPr/>
          </p:nvGrpSpPr>
          <p:grpSpPr>
            <a:xfrm>
              <a:off x="2654282" y="4423095"/>
              <a:ext cx="295724" cy="246851"/>
              <a:chOff x="3888486" y="3168396"/>
              <a:chExt cx="324040" cy="324040"/>
            </a:xfrm>
          </p:grpSpPr>
          <p:sp>
            <p:nvSpPr>
              <p:cNvPr id="372" name="Google Shape;37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18"/>
            <p:cNvGrpSpPr/>
            <p:nvPr/>
          </p:nvGrpSpPr>
          <p:grpSpPr>
            <a:xfrm>
              <a:off x="3245722" y="5328210"/>
              <a:ext cx="295724" cy="246851"/>
              <a:chOff x="3888486" y="3168396"/>
              <a:chExt cx="324040" cy="324040"/>
            </a:xfrm>
          </p:grpSpPr>
          <p:sp>
            <p:nvSpPr>
              <p:cNvPr id="376" name="Google Shape;37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4132878" y="5328210"/>
              <a:ext cx="295724" cy="246851"/>
              <a:chOff x="3888486" y="3168396"/>
              <a:chExt cx="324040" cy="324040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8"/>
            <p:cNvGrpSpPr/>
            <p:nvPr/>
          </p:nvGrpSpPr>
          <p:grpSpPr>
            <a:xfrm>
              <a:off x="5052899" y="6041325"/>
              <a:ext cx="295724" cy="246851"/>
              <a:chOff x="3888486" y="3168396"/>
              <a:chExt cx="324040" cy="324040"/>
            </a:xfrm>
          </p:grpSpPr>
          <p:sp>
            <p:nvSpPr>
              <p:cNvPr id="384" name="Google Shape;38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18"/>
            <p:cNvGrpSpPr/>
            <p:nvPr/>
          </p:nvGrpSpPr>
          <p:grpSpPr>
            <a:xfrm>
              <a:off x="6240016" y="6041325"/>
              <a:ext cx="295724" cy="246851"/>
              <a:chOff x="3888486" y="3168396"/>
              <a:chExt cx="324040" cy="324040"/>
            </a:xfrm>
          </p:grpSpPr>
          <p:sp>
            <p:nvSpPr>
              <p:cNvPr id="388" name="Google Shape;38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18"/>
            <p:cNvGrpSpPr/>
            <p:nvPr/>
          </p:nvGrpSpPr>
          <p:grpSpPr>
            <a:xfrm>
              <a:off x="7320136" y="5328210"/>
              <a:ext cx="295724" cy="246851"/>
              <a:chOff x="3888486" y="3168396"/>
              <a:chExt cx="324040" cy="324040"/>
            </a:xfrm>
          </p:grpSpPr>
          <p:sp>
            <p:nvSpPr>
              <p:cNvPr id="392" name="Google Shape;39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8"/>
            <p:cNvGrpSpPr/>
            <p:nvPr/>
          </p:nvGrpSpPr>
          <p:grpSpPr>
            <a:xfrm>
              <a:off x="8176540" y="5328210"/>
              <a:ext cx="295724" cy="246851"/>
              <a:chOff x="3888486" y="3168396"/>
              <a:chExt cx="324040" cy="32404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" name="Google Shape;399;p18"/>
            <p:cNvGrpSpPr/>
            <p:nvPr/>
          </p:nvGrpSpPr>
          <p:grpSpPr>
            <a:xfrm>
              <a:off x="9281824" y="4423095"/>
              <a:ext cx="295724" cy="246851"/>
              <a:chOff x="3888486" y="3168396"/>
              <a:chExt cx="324040" cy="324040"/>
            </a:xfrm>
          </p:grpSpPr>
          <p:sp>
            <p:nvSpPr>
              <p:cNvPr id="400" name="Google Shape;400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8"/>
            <p:cNvGrpSpPr/>
            <p:nvPr/>
          </p:nvGrpSpPr>
          <p:grpSpPr>
            <a:xfrm>
              <a:off x="8688288" y="4423095"/>
              <a:ext cx="295724" cy="246851"/>
              <a:chOff x="3888486" y="3168396"/>
              <a:chExt cx="324040" cy="324040"/>
            </a:xfrm>
          </p:grpSpPr>
          <p:sp>
            <p:nvSpPr>
              <p:cNvPr id="404" name="Google Shape;404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8"/>
            <p:cNvGrpSpPr/>
            <p:nvPr/>
          </p:nvGrpSpPr>
          <p:grpSpPr>
            <a:xfrm>
              <a:off x="9854747" y="3158032"/>
              <a:ext cx="295724" cy="246851"/>
              <a:chOff x="3888486" y="3168396"/>
              <a:chExt cx="324040" cy="324040"/>
            </a:xfrm>
          </p:grpSpPr>
          <p:sp>
            <p:nvSpPr>
              <p:cNvPr id="408" name="Google Shape;408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10281909" y="3158032"/>
              <a:ext cx="295724" cy="246851"/>
              <a:chOff x="3888486" y="3168396"/>
              <a:chExt cx="324040" cy="324040"/>
            </a:xfrm>
          </p:grpSpPr>
          <p:sp>
            <p:nvSpPr>
              <p:cNvPr id="412" name="Google Shape;412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5" name="Google Shape;415;p18"/>
            <p:cNvSpPr/>
            <p:nvPr/>
          </p:nvSpPr>
          <p:spPr>
            <a:xfrm>
              <a:off x="11208568" y="3185463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B689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31718" y="4978848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552384" y="3929660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837544" y="5767049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2939705" y="4999078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919536" y="3933056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4560041" y="5767049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431702" y="4395672"/>
              <a:ext cx="4461706" cy="3294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391423" y="3188859"/>
              <a:ext cx="6880128" cy="3291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151482" y="5328208"/>
              <a:ext cx="829796" cy="3291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18"/>
            <p:cNvGrpSpPr/>
            <p:nvPr/>
          </p:nvGrpSpPr>
          <p:grpSpPr>
            <a:xfrm>
              <a:off x="10233472" y="4669948"/>
              <a:ext cx="295724" cy="246851"/>
              <a:chOff x="3888486" y="3168396"/>
              <a:chExt cx="324040" cy="324040"/>
            </a:xfrm>
          </p:grpSpPr>
          <p:sp>
            <p:nvSpPr>
              <p:cNvPr id="426" name="Google Shape;426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18"/>
            <p:cNvSpPr/>
            <p:nvPr/>
          </p:nvSpPr>
          <p:spPr>
            <a:xfrm>
              <a:off x="10233483" y="5050433"/>
              <a:ext cx="328578" cy="21942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EB6F6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0233483" y="5434419"/>
              <a:ext cx="328578" cy="2194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EA9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0299198" y="5736119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B689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0299198" y="6041325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3" name="Google Shape;433;p18"/>
            <p:cNvGrpSpPr/>
            <p:nvPr/>
          </p:nvGrpSpPr>
          <p:grpSpPr>
            <a:xfrm>
              <a:off x="1471404" y="2640308"/>
              <a:ext cx="262863" cy="1261667"/>
              <a:chOff x="1127448" y="1700808"/>
              <a:chExt cx="288032" cy="1656184"/>
            </a:xfrm>
          </p:grpSpPr>
          <p:sp>
            <p:nvSpPr>
              <p:cNvPr id="434" name="Google Shape;434;p18"/>
              <p:cNvSpPr/>
              <p:nvPr/>
            </p:nvSpPr>
            <p:spPr>
              <a:xfrm>
                <a:off x="1127448" y="1700808"/>
                <a:ext cx="144016" cy="1512168"/>
              </a:xfrm>
              <a:prstGeom prst="rect">
                <a:avLst/>
              </a:prstGeom>
              <a:solidFill>
                <a:srgbClr val="C0CDEF">
                  <a:alpha val="40000"/>
                </a:srgbClr>
              </a:solidFill>
              <a:ln w="25400" cap="flat" cmpd="sng">
                <a:solidFill>
                  <a:srgbClr val="263E5A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199456" y="1772816"/>
                <a:ext cx="144016" cy="1512168"/>
              </a:xfrm>
              <a:prstGeom prst="rect">
                <a:avLst/>
              </a:prstGeom>
              <a:solidFill>
                <a:srgbClr val="C0CDEF">
                  <a:alpha val="60000"/>
                </a:srgbClr>
              </a:solidFill>
              <a:ln w="25400" cap="flat" cmpd="sng">
                <a:solidFill>
                  <a:srgbClr val="263E5A">
                    <a:alpha val="6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271464" y="1844824"/>
                <a:ext cx="144016" cy="1512168"/>
              </a:xfrm>
              <a:prstGeom prst="rect">
                <a:avLst/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7" name="Google Shape;437;p18"/>
            <p:cNvSpPr txBox="1"/>
            <p:nvPr/>
          </p:nvSpPr>
          <p:spPr>
            <a:xfrm>
              <a:off x="10560496" y="4650208"/>
              <a:ext cx="2132303" cy="382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 err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Conv</a:t>
              </a:r>
              <a:r>
                <a:rPr lang="en-US" sz="1400" b="1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[3x3,5x5,7x7</a:t>
              </a:r>
              <a:r>
                <a:rPr lang="en-US" sz="1400" b="1" dirty="0" smtClean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], </a:t>
              </a:r>
              <a:r>
                <a:rPr lang="en-US" sz="1400" b="1" dirty="0" err="1" smtClean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ReLU</a:t>
              </a:r>
              <a:endParaRPr sz="14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8" name="Google Shape;438;p18"/>
            <p:cNvSpPr txBox="1"/>
            <p:nvPr/>
          </p:nvSpPr>
          <p:spPr>
            <a:xfrm>
              <a:off x="10562057" y="5013176"/>
              <a:ext cx="2014663" cy="338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Up-conv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2x2</a:t>
              </a:r>
              <a:endParaRPr/>
            </a:p>
          </p:txBody>
        </p:sp>
        <p:sp>
          <p:nvSpPr>
            <p:cNvPr id="439" name="Google Shape;439;p18"/>
            <p:cNvSpPr txBox="1"/>
            <p:nvPr/>
          </p:nvSpPr>
          <p:spPr>
            <a:xfrm>
              <a:off x="10562057" y="5400484"/>
              <a:ext cx="2014663" cy="335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MaxPool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2x2</a:t>
              </a:r>
              <a:endParaRPr/>
            </a:p>
          </p:txBody>
        </p:sp>
        <p:sp>
          <p:nvSpPr>
            <p:cNvPr id="440" name="Google Shape;440;p18"/>
            <p:cNvSpPr txBox="1"/>
            <p:nvPr/>
          </p:nvSpPr>
          <p:spPr>
            <a:xfrm>
              <a:off x="10562057" y="5712193"/>
              <a:ext cx="2014663" cy="338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1x1</a:t>
              </a: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, sigmoid</a:t>
              </a:r>
              <a:endParaRPr/>
            </a:p>
          </p:txBody>
        </p:sp>
        <p:sp>
          <p:nvSpPr>
            <p:cNvPr id="441" name="Google Shape;441;p18"/>
            <p:cNvSpPr txBox="1"/>
            <p:nvPr/>
          </p:nvSpPr>
          <p:spPr>
            <a:xfrm>
              <a:off x="10562057" y="6031613"/>
              <a:ext cx="20146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Copy and crop</a:t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0299325" y="6336531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76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10562057" y="6309098"/>
              <a:ext cx="2014663" cy="337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Concat-conv </a:t>
              </a:r>
              <a:r>
                <a:rPr lang="en-US" sz="1600" b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1x1</a:t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74776" y="3185463"/>
              <a:ext cx="230008" cy="19199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766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142824" y="2750019"/>
              <a:ext cx="65716" cy="1151957"/>
            </a:xfrm>
            <a:prstGeom prst="rect">
              <a:avLst/>
            </a:prstGeom>
            <a:solidFill>
              <a:srgbClr val="A0B4E6"/>
            </a:solidFill>
            <a:ln w="25400" cap="flat" cmpd="sng">
              <a:solidFill>
                <a:srgbClr val="263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6" name="Google Shape;446;p18"/>
            <p:cNvGrpSpPr/>
            <p:nvPr/>
          </p:nvGrpSpPr>
          <p:grpSpPr>
            <a:xfrm>
              <a:off x="1241393" y="3188861"/>
              <a:ext cx="295724" cy="246851"/>
              <a:chOff x="3888486" y="3168396"/>
              <a:chExt cx="324040" cy="32404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3888486" y="3168396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4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924490" y="3204400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>
                  <a:alpha val="60000"/>
                </a:srgbClr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3960495" y="3240405"/>
                <a:ext cx="252031" cy="25203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0B4E6"/>
              </a:solidFill>
              <a:ln w="25400" cap="flat" cmpd="sng">
                <a:solidFill>
                  <a:srgbClr val="263E5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18"/>
            <p:cNvSpPr txBox="1"/>
            <p:nvPr/>
          </p:nvSpPr>
          <p:spPr>
            <a:xfrm>
              <a:off x="840043" y="2420887"/>
              <a:ext cx="334961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1" name="Google Shape;451;p18"/>
            <p:cNvSpPr txBox="1"/>
            <p:nvPr/>
          </p:nvSpPr>
          <p:spPr>
            <a:xfrm>
              <a:off x="1274255" y="2420887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52" name="Google Shape;452;p18"/>
            <p:cNvSpPr txBox="1"/>
            <p:nvPr/>
          </p:nvSpPr>
          <p:spPr>
            <a:xfrm>
              <a:off x="1537113" y="3956828"/>
              <a:ext cx="525726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53" name="Google Shape;453;p18"/>
            <p:cNvSpPr txBox="1"/>
            <p:nvPr/>
          </p:nvSpPr>
          <p:spPr>
            <a:xfrm>
              <a:off x="2128553" y="3951202"/>
              <a:ext cx="657157" cy="365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4" name="Google Shape;454;p18"/>
            <p:cNvSpPr txBox="1"/>
            <p:nvPr/>
          </p:nvSpPr>
          <p:spPr>
            <a:xfrm>
              <a:off x="2654280" y="3956828"/>
              <a:ext cx="657157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5" name="Google Shape;455;p18"/>
            <p:cNvSpPr txBox="1"/>
            <p:nvPr/>
          </p:nvSpPr>
          <p:spPr>
            <a:xfrm>
              <a:off x="2457134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56" name="Google Shape;456;p18"/>
            <p:cNvSpPr txBox="1"/>
            <p:nvPr/>
          </p:nvSpPr>
          <p:spPr>
            <a:xfrm>
              <a:off x="3311440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57" name="Google Shape;457;p18"/>
            <p:cNvSpPr txBox="1"/>
            <p:nvPr/>
          </p:nvSpPr>
          <p:spPr>
            <a:xfrm>
              <a:off x="4143185" y="4944220"/>
              <a:ext cx="657157" cy="36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58" name="Google Shape;458;p18"/>
            <p:cNvSpPr txBox="1"/>
            <p:nvPr/>
          </p:nvSpPr>
          <p:spPr>
            <a:xfrm>
              <a:off x="4007768" y="5759955"/>
              <a:ext cx="657157" cy="365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 dirty="0"/>
            </a:p>
          </p:txBody>
        </p:sp>
        <p:sp>
          <p:nvSpPr>
            <p:cNvPr id="459" name="Google Shape;459;p18"/>
            <p:cNvSpPr txBox="1"/>
            <p:nvPr/>
          </p:nvSpPr>
          <p:spPr>
            <a:xfrm>
              <a:off x="5151478" y="5759955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6240016" y="5759955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1" name="Google Shape;461;p18"/>
            <p:cNvSpPr txBox="1"/>
            <p:nvPr/>
          </p:nvSpPr>
          <p:spPr>
            <a:xfrm>
              <a:off x="6096001" y="4938589"/>
              <a:ext cx="755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512</a:t>
              </a:r>
              <a:endParaRPr/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7213165" y="4938589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3" name="Google Shape;463;p18"/>
            <p:cNvSpPr txBox="1"/>
            <p:nvPr/>
          </p:nvSpPr>
          <p:spPr>
            <a:xfrm>
              <a:off x="7804606" y="4938589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4" name="Google Shape;464;p18"/>
            <p:cNvSpPr txBox="1"/>
            <p:nvPr/>
          </p:nvSpPr>
          <p:spPr>
            <a:xfrm>
              <a:off x="7752184" y="3927479"/>
              <a:ext cx="657158" cy="36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256</a:t>
              </a:r>
              <a:endParaRPr/>
            </a:p>
          </p:txBody>
        </p:sp>
        <p:sp>
          <p:nvSpPr>
            <p:cNvPr id="465" name="Google Shape;465;p18"/>
            <p:cNvSpPr txBox="1"/>
            <p:nvPr/>
          </p:nvSpPr>
          <p:spPr>
            <a:xfrm>
              <a:off x="9048328" y="3923764"/>
              <a:ext cx="6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66" name="Google Shape;466;p18"/>
            <p:cNvSpPr txBox="1"/>
            <p:nvPr/>
          </p:nvSpPr>
          <p:spPr>
            <a:xfrm>
              <a:off x="9002591" y="2417489"/>
              <a:ext cx="622153" cy="358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467" name="Google Shape;467;p18"/>
            <p:cNvSpPr txBox="1"/>
            <p:nvPr/>
          </p:nvSpPr>
          <p:spPr>
            <a:xfrm>
              <a:off x="9756184" y="2417491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10216192" y="2417491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10807630" y="2417491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0" name="Google Shape;470;p18"/>
            <p:cNvSpPr txBox="1"/>
            <p:nvPr/>
          </p:nvSpPr>
          <p:spPr>
            <a:xfrm>
              <a:off x="11201924" y="2417491"/>
              <a:ext cx="525725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id="471" name="Google Shape;471;p18" descr="Pancreas-CT에 대한 이미지 검색결과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9335" y="2708918"/>
              <a:ext cx="840251" cy="6993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Google Shape;472;p18"/>
            <p:cNvCxnSpPr/>
            <p:nvPr/>
          </p:nvCxnSpPr>
          <p:spPr>
            <a:xfrm>
              <a:off x="767406" y="2708919"/>
              <a:ext cx="408270" cy="4109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73" name="Google Shape;473;p18"/>
            <p:cNvCxnSpPr/>
            <p:nvPr/>
          </p:nvCxnSpPr>
          <p:spPr>
            <a:xfrm>
              <a:off x="782054" y="3408280"/>
              <a:ext cx="163622" cy="10971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pic>
          <p:nvPicPr>
            <p:cNvPr id="474" name="Google Shape;474;p18" descr="관련 이미지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11744" y="2852032"/>
              <a:ext cx="604936" cy="5049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5" name="Google Shape;475;p18"/>
            <p:cNvCxnSpPr>
              <a:stCxn id="362" idx="0"/>
            </p:cNvCxnSpPr>
            <p:nvPr/>
          </p:nvCxnSpPr>
          <p:spPr>
            <a:xfrm>
              <a:off x="11504158" y="2691768"/>
              <a:ext cx="251400" cy="160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18"/>
            <p:cNvCxnSpPr/>
            <p:nvPr/>
          </p:nvCxnSpPr>
          <p:spPr>
            <a:xfrm rot="10800000" flipH="1">
              <a:off x="11557847" y="3390488"/>
              <a:ext cx="250212" cy="45323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477" name="Google Shape;477;p18"/>
            <p:cNvSpPr txBox="1"/>
            <p:nvPr/>
          </p:nvSpPr>
          <p:spPr>
            <a:xfrm>
              <a:off x="1799978" y="2420887"/>
              <a:ext cx="525726" cy="366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82D6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478" name="Google Shape;478;p18"/>
            <p:cNvSpPr txBox="1"/>
            <p:nvPr/>
          </p:nvSpPr>
          <p:spPr>
            <a:xfrm>
              <a:off x="11496600" y="3501008"/>
              <a:ext cx="853543" cy="45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/>
            </a:p>
          </p:txBody>
        </p:sp>
        <p:sp>
          <p:nvSpPr>
            <p:cNvPr id="479" name="Google Shape;479;p18"/>
            <p:cNvSpPr txBox="1"/>
            <p:nvPr/>
          </p:nvSpPr>
          <p:spPr>
            <a:xfrm>
              <a:off x="129889" y="3429000"/>
              <a:ext cx="853543" cy="45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0242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와이드스크린</PresentationFormat>
  <Paragraphs>90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Calibri</vt:lpstr>
      <vt:lpstr>Candara</vt:lpstr>
      <vt:lpstr>Arial</vt:lpstr>
      <vt:lpstr>Malgun Gothic</vt:lpstr>
      <vt:lpstr>Noto Sans Symbols</vt:lpstr>
      <vt:lpstr>Tahoma</vt:lpstr>
      <vt:lpstr>1_Office 테마</vt:lpstr>
      <vt:lpstr>아이디어</vt:lpstr>
      <vt:lpstr>아이디어</vt:lpstr>
      <vt:lpstr>모델 구조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</dc:title>
  <cp:lastModifiedBy>ngkim</cp:lastModifiedBy>
  <cp:revision>2</cp:revision>
  <dcterms:modified xsi:type="dcterms:W3CDTF">2020-08-17T02:57:14Z</dcterms:modified>
</cp:coreProperties>
</file>